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909" r:id="rId5"/>
    <p:sldMasterId id="2147483914" r:id="rId6"/>
  </p:sldMasterIdLst>
  <p:notesMasterIdLst>
    <p:notesMasterId r:id="rId20"/>
  </p:notesMasterIdLst>
  <p:sldIdLst>
    <p:sldId id="1136" r:id="rId7"/>
    <p:sldId id="259" r:id="rId8"/>
    <p:sldId id="261" r:id="rId9"/>
    <p:sldId id="262" r:id="rId10"/>
    <p:sldId id="1138" r:id="rId11"/>
    <p:sldId id="1139" r:id="rId12"/>
    <p:sldId id="1140" r:id="rId13"/>
    <p:sldId id="1141" r:id="rId14"/>
    <p:sldId id="263" r:id="rId15"/>
    <p:sldId id="264" r:id="rId16"/>
    <p:sldId id="265" r:id="rId17"/>
    <p:sldId id="1142" r:id="rId18"/>
    <p:sldId id="112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74" autoAdjust="0"/>
    <p:restoredTop sz="94660"/>
  </p:normalViewPr>
  <p:slideViewPr>
    <p:cSldViewPr snapToGrid="0">
      <p:cViewPr varScale="1">
        <p:scale>
          <a:sx n="62" d="100"/>
          <a:sy n="62" d="100"/>
        </p:scale>
        <p:origin x="9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Elena   [JRDUS]" userId="3a2aef5f-36da-4087-bded-ca8f33c6a0f3" providerId="ADAL" clId="{543EB1D0-158B-484B-9A45-D3BE2D66AC5B}"/>
    <pc:docChg chg="undo custSel addSld delSld modSld">
      <pc:chgData name="Wang, Elena   [JRDUS]" userId="3a2aef5f-36da-4087-bded-ca8f33c6a0f3" providerId="ADAL" clId="{543EB1D0-158B-484B-9A45-D3BE2D66AC5B}" dt="2023-08-01T06:00:41.809" v="699" actId="20577"/>
      <pc:docMkLst>
        <pc:docMk/>
      </pc:docMkLst>
      <pc:sldChg chg="del">
        <pc:chgData name="Wang, Elena   [JRDUS]" userId="3a2aef5f-36da-4087-bded-ca8f33c6a0f3" providerId="ADAL" clId="{543EB1D0-158B-484B-9A45-D3BE2D66AC5B}" dt="2023-07-26T23:02:07.286" v="104" actId="2696"/>
        <pc:sldMkLst>
          <pc:docMk/>
          <pc:sldMk cId="2240548236" sldId="257"/>
        </pc:sldMkLst>
      </pc:sldChg>
      <pc:sldChg chg="delSp modSp mod">
        <pc:chgData name="Wang, Elena   [JRDUS]" userId="3a2aef5f-36da-4087-bded-ca8f33c6a0f3" providerId="ADAL" clId="{543EB1D0-158B-484B-9A45-D3BE2D66AC5B}" dt="2023-07-26T23:05:18.324" v="155" actId="1076"/>
        <pc:sldMkLst>
          <pc:docMk/>
          <pc:sldMk cId="3449699198" sldId="259"/>
        </pc:sldMkLst>
        <pc:spChg chg="mod">
          <ac:chgData name="Wang, Elena   [JRDUS]" userId="3a2aef5f-36da-4087-bded-ca8f33c6a0f3" providerId="ADAL" clId="{543EB1D0-158B-484B-9A45-D3BE2D66AC5B}" dt="2023-07-26T23:05:18.324" v="155" actId="1076"/>
          <ac:spMkLst>
            <pc:docMk/>
            <pc:sldMk cId="3449699198" sldId="259"/>
            <ac:spMk id="4" creationId="{4AD9D98D-2822-4579-865E-10EBBBBB717E}"/>
          </ac:spMkLst>
        </pc:spChg>
        <pc:spChg chg="del">
          <ac:chgData name="Wang, Elena   [JRDUS]" userId="3a2aef5f-36da-4087-bded-ca8f33c6a0f3" providerId="ADAL" clId="{543EB1D0-158B-484B-9A45-D3BE2D66AC5B}" dt="2023-07-26T23:02:52.194" v="106" actId="478"/>
          <ac:spMkLst>
            <pc:docMk/>
            <pc:sldMk cId="3449699198" sldId="259"/>
            <ac:spMk id="5" creationId="{41086650-2BC8-4576-B542-AB1B4AC9D24B}"/>
          </ac:spMkLst>
        </pc:spChg>
      </pc:sldChg>
      <pc:sldChg chg="del">
        <pc:chgData name="Wang, Elena   [JRDUS]" userId="3a2aef5f-36da-4087-bded-ca8f33c6a0f3" providerId="ADAL" clId="{543EB1D0-158B-484B-9A45-D3BE2D66AC5B}" dt="2023-07-26T23:02:32.319" v="105" actId="2696"/>
        <pc:sldMkLst>
          <pc:docMk/>
          <pc:sldMk cId="1549291183" sldId="260"/>
        </pc:sldMkLst>
      </pc:sldChg>
      <pc:sldChg chg="modSp mod">
        <pc:chgData name="Wang, Elena   [JRDUS]" userId="3a2aef5f-36da-4087-bded-ca8f33c6a0f3" providerId="ADAL" clId="{543EB1D0-158B-484B-9A45-D3BE2D66AC5B}" dt="2023-07-26T23:13:06.739" v="365" actId="20577"/>
        <pc:sldMkLst>
          <pc:docMk/>
          <pc:sldMk cId="2974953687" sldId="261"/>
        </pc:sldMkLst>
        <pc:spChg chg="mod">
          <ac:chgData name="Wang, Elena   [JRDUS]" userId="3a2aef5f-36da-4087-bded-ca8f33c6a0f3" providerId="ADAL" clId="{543EB1D0-158B-484B-9A45-D3BE2D66AC5B}" dt="2023-07-26T23:13:06.739" v="365" actId="20577"/>
          <ac:spMkLst>
            <pc:docMk/>
            <pc:sldMk cId="2974953687" sldId="261"/>
            <ac:spMk id="2" creationId="{68D61139-67FA-46AD-B1F2-A9F5BBADC6B4}"/>
          </ac:spMkLst>
        </pc:spChg>
        <pc:spChg chg="mod">
          <ac:chgData name="Wang, Elena   [JRDUS]" userId="3a2aef5f-36da-4087-bded-ca8f33c6a0f3" providerId="ADAL" clId="{543EB1D0-158B-484B-9A45-D3BE2D66AC5B}" dt="2023-07-26T23:12:06.985" v="352" actId="113"/>
          <ac:spMkLst>
            <pc:docMk/>
            <pc:sldMk cId="2974953687" sldId="261"/>
            <ac:spMk id="3" creationId="{DB6F0F76-204C-4030-AD20-1C952F2A4107}"/>
          </ac:spMkLst>
        </pc:spChg>
      </pc:sldChg>
      <pc:sldChg chg="addSp delSp modSp mod">
        <pc:chgData name="Wang, Elena   [JRDUS]" userId="3a2aef5f-36da-4087-bded-ca8f33c6a0f3" providerId="ADAL" clId="{543EB1D0-158B-484B-9A45-D3BE2D66AC5B}" dt="2023-07-26T23:26:18.891" v="488" actId="1076"/>
        <pc:sldMkLst>
          <pc:docMk/>
          <pc:sldMk cId="2446688116" sldId="262"/>
        </pc:sldMkLst>
        <pc:spChg chg="mod">
          <ac:chgData name="Wang, Elena   [JRDUS]" userId="3a2aef5f-36da-4087-bded-ca8f33c6a0f3" providerId="ADAL" clId="{543EB1D0-158B-484B-9A45-D3BE2D66AC5B}" dt="2023-07-26T23:13:40.680" v="366"/>
          <ac:spMkLst>
            <pc:docMk/>
            <pc:sldMk cId="2446688116" sldId="262"/>
            <ac:spMk id="2" creationId="{91798F99-A41D-4582-9215-C74B4218EE03}"/>
          </ac:spMkLst>
        </pc:spChg>
        <pc:spChg chg="del">
          <ac:chgData name="Wang, Elena   [JRDUS]" userId="3a2aef5f-36da-4087-bded-ca8f33c6a0f3" providerId="ADAL" clId="{543EB1D0-158B-484B-9A45-D3BE2D66AC5B}" dt="2023-07-26T23:13:45.052" v="367" actId="478"/>
          <ac:spMkLst>
            <pc:docMk/>
            <pc:sldMk cId="2446688116" sldId="262"/>
            <ac:spMk id="3" creationId="{FBA97465-3CB5-4A89-900A-BC4449BC6352}"/>
          </ac:spMkLst>
        </pc:spChg>
        <pc:spChg chg="add mod">
          <ac:chgData name="Wang, Elena   [JRDUS]" userId="3a2aef5f-36da-4087-bded-ca8f33c6a0f3" providerId="ADAL" clId="{543EB1D0-158B-484B-9A45-D3BE2D66AC5B}" dt="2023-07-26T23:17:45.223" v="410" actId="113"/>
          <ac:spMkLst>
            <pc:docMk/>
            <pc:sldMk cId="2446688116" sldId="262"/>
            <ac:spMk id="5" creationId="{845376E6-9AF3-5975-CAA9-90899E08D984}"/>
          </ac:spMkLst>
        </pc:spChg>
        <pc:spChg chg="add mod">
          <ac:chgData name="Wang, Elena   [JRDUS]" userId="3a2aef5f-36da-4087-bded-ca8f33c6a0f3" providerId="ADAL" clId="{543EB1D0-158B-484B-9A45-D3BE2D66AC5B}" dt="2023-07-26T23:25:59.372" v="482" actId="207"/>
          <ac:spMkLst>
            <pc:docMk/>
            <pc:sldMk cId="2446688116" sldId="262"/>
            <ac:spMk id="7" creationId="{E80C470C-3FF5-A62B-DA3F-7C291A659948}"/>
          </ac:spMkLst>
        </pc:spChg>
        <pc:spChg chg="add mod">
          <ac:chgData name="Wang, Elena   [JRDUS]" userId="3a2aef5f-36da-4087-bded-ca8f33c6a0f3" providerId="ADAL" clId="{543EB1D0-158B-484B-9A45-D3BE2D66AC5B}" dt="2023-07-26T23:26:05.173" v="484" actId="13822"/>
          <ac:spMkLst>
            <pc:docMk/>
            <pc:sldMk cId="2446688116" sldId="262"/>
            <ac:spMk id="9" creationId="{6FBEA890-F6AD-5068-D268-DEB45FD6764A}"/>
          </ac:spMkLst>
        </pc:spChg>
        <pc:spChg chg="add mod">
          <ac:chgData name="Wang, Elena   [JRDUS]" userId="3a2aef5f-36da-4087-bded-ca8f33c6a0f3" providerId="ADAL" clId="{543EB1D0-158B-484B-9A45-D3BE2D66AC5B}" dt="2023-07-26T23:26:08.934" v="485" actId="13822"/>
          <ac:spMkLst>
            <pc:docMk/>
            <pc:sldMk cId="2446688116" sldId="262"/>
            <ac:spMk id="10" creationId="{976D2DF2-40E1-F39A-9D7F-4E5CBC5F676C}"/>
          </ac:spMkLst>
        </pc:spChg>
        <pc:spChg chg="add mod">
          <ac:chgData name="Wang, Elena   [JRDUS]" userId="3a2aef5f-36da-4087-bded-ca8f33c6a0f3" providerId="ADAL" clId="{543EB1D0-158B-484B-9A45-D3BE2D66AC5B}" dt="2023-07-26T23:26:18.891" v="488" actId="1076"/>
          <ac:spMkLst>
            <pc:docMk/>
            <pc:sldMk cId="2446688116" sldId="262"/>
            <ac:spMk id="12" creationId="{EC2454A8-89C2-C14F-0F3A-C693FC4E5FB8}"/>
          </ac:spMkLst>
        </pc:spChg>
        <pc:spChg chg="add mod">
          <ac:chgData name="Wang, Elena   [JRDUS]" userId="3a2aef5f-36da-4087-bded-ca8f33c6a0f3" providerId="ADAL" clId="{543EB1D0-158B-484B-9A45-D3BE2D66AC5B}" dt="2023-07-26T23:22:05.075" v="446" actId="113"/>
          <ac:spMkLst>
            <pc:docMk/>
            <pc:sldMk cId="2446688116" sldId="262"/>
            <ac:spMk id="13" creationId="{35246B21-C071-9114-0380-8744E31C3580}"/>
          </ac:spMkLst>
        </pc:spChg>
        <pc:picChg chg="add mod">
          <ac:chgData name="Wang, Elena   [JRDUS]" userId="3a2aef5f-36da-4087-bded-ca8f33c6a0f3" providerId="ADAL" clId="{543EB1D0-158B-484B-9A45-D3BE2D66AC5B}" dt="2023-07-26T23:18:07.767" v="415" actId="1076"/>
          <ac:picMkLst>
            <pc:docMk/>
            <pc:sldMk cId="2446688116" sldId="262"/>
            <ac:picMk id="6" creationId="{F609AEB8-CF2A-008E-1CF9-872D71EB5DD7}"/>
          </ac:picMkLst>
        </pc:picChg>
        <pc:cxnChg chg="add mod">
          <ac:chgData name="Wang, Elena   [JRDUS]" userId="3a2aef5f-36da-4087-bded-ca8f33c6a0f3" providerId="ADAL" clId="{543EB1D0-158B-484B-9A45-D3BE2D66AC5B}" dt="2023-07-26T23:26:01.530" v="483" actId="13822"/>
          <ac:cxnSpMkLst>
            <pc:docMk/>
            <pc:sldMk cId="2446688116" sldId="262"/>
            <ac:cxnSpMk id="8" creationId="{471F03F9-7F1A-C272-C924-F91649CE3361}"/>
          </ac:cxnSpMkLst>
        </pc:cxnChg>
        <pc:cxnChg chg="add mod">
          <ac:chgData name="Wang, Elena   [JRDUS]" userId="3a2aef5f-36da-4087-bded-ca8f33c6a0f3" providerId="ADAL" clId="{543EB1D0-158B-484B-9A45-D3BE2D66AC5B}" dt="2023-07-26T23:26:10.418" v="486" actId="13822"/>
          <ac:cxnSpMkLst>
            <pc:docMk/>
            <pc:sldMk cId="2446688116" sldId="262"/>
            <ac:cxnSpMk id="11" creationId="{8CB06DCC-B8CD-B6AB-8B24-CBA8A9F7EACE}"/>
          </ac:cxnSpMkLst>
        </pc:cxnChg>
      </pc:sldChg>
      <pc:sldChg chg="modSp mod">
        <pc:chgData name="Wang, Elena   [JRDUS]" userId="3a2aef5f-36da-4087-bded-ca8f33c6a0f3" providerId="ADAL" clId="{543EB1D0-158B-484B-9A45-D3BE2D66AC5B}" dt="2023-07-26T23:38:19.210" v="633" actId="113"/>
        <pc:sldMkLst>
          <pc:docMk/>
          <pc:sldMk cId="1356064691" sldId="263"/>
        </pc:sldMkLst>
        <pc:spChg chg="mod">
          <ac:chgData name="Wang, Elena   [JRDUS]" userId="3a2aef5f-36da-4087-bded-ca8f33c6a0f3" providerId="ADAL" clId="{543EB1D0-158B-484B-9A45-D3BE2D66AC5B}" dt="2023-07-26T23:38:19.210" v="633" actId="113"/>
          <ac:spMkLst>
            <pc:docMk/>
            <pc:sldMk cId="1356064691" sldId="263"/>
            <ac:spMk id="3" creationId="{D0D5B67F-B079-48FE-B012-9278A72A08B0}"/>
          </ac:spMkLst>
        </pc:spChg>
      </pc:sldChg>
      <pc:sldChg chg="modSp mod">
        <pc:chgData name="Wang, Elena   [JRDUS]" userId="3a2aef5f-36da-4087-bded-ca8f33c6a0f3" providerId="ADAL" clId="{543EB1D0-158B-484B-9A45-D3BE2D66AC5B}" dt="2023-07-26T23:40:29.447" v="650" actId="113"/>
        <pc:sldMkLst>
          <pc:docMk/>
          <pc:sldMk cId="3454944081" sldId="264"/>
        </pc:sldMkLst>
        <pc:spChg chg="mod">
          <ac:chgData name="Wang, Elena   [JRDUS]" userId="3a2aef5f-36da-4087-bded-ca8f33c6a0f3" providerId="ADAL" clId="{543EB1D0-158B-484B-9A45-D3BE2D66AC5B}" dt="2023-07-26T23:40:29.447" v="650" actId="113"/>
          <ac:spMkLst>
            <pc:docMk/>
            <pc:sldMk cId="3454944081" sldId="264"/>
            <ac:spMk id="3" creationId="{1E7D093C-441D-45D6-8418-69700D905C61}"/>
          </ac:spMkLst>
        </pc:spChg>
      </pc:sldChg>
      <pc:sldChg chg="addSp delSp modSp mod">
        <pc:chgData name="Wang, Elena   [JRDUS]" userId="3a2aef5f-36da-4087-bded-ca8f33c6a0f3" providerId="ADAL" clId="{543EB1D0-158B-484B-9A45-D3BE2D66AC5B}" dt="2023-07-26T23:45:45.248" v="698" actId="207"/>
        <pc:sldMkLst>
          <pc:docMk/>
          <pc:sldMk cId="643553522" sldId="265"/>
        </pc:sldMkLst>
        <pc:spChg chg="del">
          <ac:chgData name="Wang, Elena   [JRDUS]" userId="3a2aef5f-36da-4087-bded-ca8f33c6a0f3" providerId="ADAL" clId="{543EB1D0-158B-484B-9A45-D3BE2D66AC5B}" dt="2023-07-26T23:40:56.696" v="652" actId="478"/>
          <ac:spMkLst>
            <pc:docMk/>
            <pc:sldMk cId="643553522" sldId="265"/>
            <ac:spMk id="3" creationId="{FB3CD8E1-FE8D-463F-86A4-D678193F5013}"/>
          </ac:spMkLst>
        </pc:spChg>
        <pc:spChg chg="add mod">
          <ac:chgData name="Wang, Elena   [JRDUS]" userId="3a2aef5f-36da-4087-bded-ca8f33c6a0f3" providerId="ADAL" clId="{543EB1D0-158B-484B-9A45-D3BE2D66AC5B}" dt="2023-07-26T23:44:35.992" v="690" actId="1076"/>
          <ac:spMkLst>
            <pc:docMk/>
            <pc:sldMk cId="643553522" sldId="265"/>
            <ac:spMk id="5" creationId="{032697FD-153A-FBA3-7462-45BDCD598861}"/>
          </ac:spMkLst>
        </pc:spChg>
        <pc:spChg chg="add mod">
          <ac:chgData name="Wang, Elena   [JRDUS]" userId="3a2aef5f-36da-4087-bded-ca8f33c6a0f3" providerId="ADAL" clId="{543EB1D0-158B-484B-9A45-D3BE2D66AC5B}" dt="2023-07-26T23:44:52.503" v="692" actId="1076"/>
          <ac:spMkLst>
            <pc:docMk/>
            <pc:sldMk cId="643553522" sldId="265"/>
            <ac:spMk id="6" creationId="{673A20B5-D907-DCCB-01E3-651D296E422D}"/>
          </ac:spMkLst>
        </pc:spChg>
        <pc:spChg chg="add mod">
          <ac:chgData name="Wang, Elena   [JRDUS]" userId="3a2aef5f-36da-4087-bded-ca8f33c6a0f3" providerId="ADAL" clId="{543EB1D0-158B-484B-9A45-D3BE2D66AC5B}" dt="2023-07-26T23:45:31.793" v="695" actId="1076"/>
          <ac:spMkLst>
            <pc:docMk/>
            <pc:sldMk cId="643553522" sldId="265"/>
            <ac:spMk id="7" creationId="{9AFC1778-FB66-7153-FD8D-C57D64D2E5A3}"/>
          </ac:spMkLst>
        </pc:spChg>
        <pc:spChg chg="add mod">
          <ac:chgData name="Wang, Elena   [JRDUS]" userId="3a2aef5f-36da-4087-bded-ca8f33c6a0f3" providerId="ADAL" clId="{543EB1D0-158B-484B-9A45-D3BE2D66AC5B}" dt="2023-07-26T23:45:45.248" v="698" actId="207"/>
          <ac:spMkLst>
            <pc:docMk/>
            <pc:sldMk cId="643553522" sldId="265"/>
            <ac:spMk id="8" creationId="{4C41BFF8-50B4-575A-0673-F81981A4095D}"/>
          </ac:spMkLst>
        </pc:spChg>
        <pc:picChg chg="add del">
          <ac:chgData name="Wang, Elena   [JRDUS]" userId="3a2aef5f-36da-4087-bded-ca8f33c6a0f3" providerId="ADAL" clId="{543EB1D0-158B-484B-9A45-D3BE2D66AC5B}" dt="2023-07-26T23:43:11.237" v="673" actId="478"/>
          <ac:picMkLst>
            <pc:docMk/>
            <pc:sldMk cId="643553522" sldId="265"/>
            <ac:picMk id="10" creationId="{206256B4-486F-3A77-D076-D1CD8EA0F91C}"/>
          </ac:picMkLst>
        </pc:picChg>
      </pc:sldChg>
      <pc:sldChg chg="addSp delSp modSp mod">
        <pc:chgData name="Wang, Elena   [JRDUS]" userId="3a2aef5f-36da-4087-bded-ca8f33c6a0f3" providerId="ADAL" clId="{543EB1D0-158B-484B-9A45-D3BE2D66AC5B}" dt="2023-08-01T06:00:41.809" v="699" actId="20577"/>
        <pc:sldMkLst>
          <pc:docMk/>
          <pc:sldMk cId="1687828089" sldId="1136"/>
        </pc:sldMkLst>
        <pc:spChg chg="add del mod">
          <ac:chgData name="Wang, Elena   [JRDUS]" userId="3a2aef5f-36da-4087-bded-ca8f33c6a0f3" providerId="ADAL" clId="{543EB1D0-158B-484B-9A45-D3BE2D66AC5B}" dt="2023-07-26T22:52:11.732" v="12" actId="478"/>
          <ac:spMkLst>
            <pc:docMk/>
            <pc:sldMk cId="1687828089" sldId="1136"/>
            <ac:spMk id="3" creationId="{50BD9164-75EE-58D9-3F7A-76E7BB586738}"/>
          </ac:spMkLst>
        </pc:spChg>
        <pc:spChg chg="add mod">
          <ac:chgData name="Wang, Elena   [JRDUS]" userId="3a2aef5f-36da-4087-bded-ca8f33c6a0f3" providerId="ADAL" clId="{543EB1D0-158B-484B-9A45-D3BE2D66AC5B}" dt="2023-07-26T22:57:44.713" v="91" actId="1076"/>
          <ac:spMkLst>
            <pc:docMk/>
            <pc:sldMk cId="1687828089" sldId="1136"/>
            <ac:spMk id="4" creationId="{05063323-06FE-F1F7-C34B-8D210FE1984A}"/>
          </ac:spMkLst>
        </pc:spChg>
        <pc:spChg chg="add mod">
          <ac:chgData name="Wang, Elena   [JRDUS]" userId="3a2aef5f-36da-4087-bded-ca8f33c6a0f3" providerId="ADAL" clId="{543EB1D0-158B-484B-9A45-D3BE2D66AC5B}" dt="2023-07-26T22:57:54.627" v="93" actId="20577"/>
          <ac:spMkLst>
            <pc:docMk/>
            <pc:sldMk cId="1687828089" sldId="1136"/>
            <ac:spMk id="5" creationId="{919D4402-1D6F-B924-AD89-0EB3B12E6BF9}"/>
          </ac:spMkLst>
        </pc:spChg>
        <pc:spChg chg="mod">
          <ac:chgData name="Wang, Elena   [JRDUS]" userId="3a2aef5f-36da-4087-bded-ca8f33c6a0f3" providerId="ADAL" clId="{543EB1D0-158B-484B-9A45-D3BE2D66AC5B}" dt="2023-08-01T06:00:41.809" v="699" actId="20577"/>
          <ac:spMkLst>
            <pc:docMk/>
            <pc:sldMk cId="1687828089" sldId="1136"/>
            <ac:spMk id="6" creationId="{20B783EC-251B-FD4E-A1AD-39879F45F884}"/>
          </ac:spMkLst>
        </pc:spChg>
        <pc:spChg chg="mod">
          <ac:chgData name="Wang, Elena   [JRDUS]" userId="3a2aef5f-36da-4087-bded-ca8f33c6a0f3" providerId="ADAL" clId="{543EB1D0-158B-484B-9A45-D3BE2D66AC5B}" dt="2023-07-26T22:58:45.976" v="98" actId="20577"/>
          <ac:spMkLst>
            <pc:docMk/>
            <pc:sldMk cId="1687828089" sldId="1136"/>
            <ac:spMk id="7" creationId="{34AAF541-7A3C-9945-848F-29509162EF2C}"/>
          </ac:spMkLst>
        </pc:spChg>
        <pc:spChg chg="add del mod">
          <ac:chgData name="Wang, Elena   [JRDUS]" userId="3a2aef5f-36da-4087-bded-ca8f33c6a0f3" providerId="ADAL" clId="{543EB1D0-158B-484B-9A45-D3BE2D66AC5B}" dt="2023-07-26T22:59:14.886" v="103" actId="1076"/>
          <ac:spMkLst>
            <pc:docMk/>
            <pc:sldMk cId="1687828089" sldId="1136"/>
            <ac:spMk id="8" creationId="{25E1A082-1BED-5A4F-8241-F0BAA51112E7}"/>
          </ac:spMkLst>
        </pc:spChg>
        <pc:spChg chg="mod">
          <ac:chgData name="Wang, Elena   [JRDUS]" userId="3a2aef5f-36da-4087-bded-ca8f33c6a0f3" providerId="ADAL" clId="{543EB1D0-158B-484B-9A45-D3BE2D66AC5B}" dt="2023-07-26T22:52:44.341" v="17"/>
          <ac:spMkLst>
            <pc:docMk/>
            <pc:sldMk cId="1687828089" sldId="1136"/>
            <ac:spMk id="9" creationId="{5DCFBB4D-1925-5F4F-BCB4-EC21DEE6247D}"/>
          </ac:spMkLst>
        </pc:spChg>
      </pc:sldChg>
      <pc:sldChg chg="new del">
        <pc:chgData name="Wang, Elena   [JRDUS]" userId="3a2aef5f-36da-4087-bded-ca8f33c6a0f3" providerId="ADAL" clId="{543EB1D0-158B-484B-9A45-D3BE2D66AC5B}" dt="2023-07-26T23:22:37.776" v="449" actId="2696"/>
        <pc:sldMkLst>
          <pc:docMk/>
          <pc:sldMk cId="2192024054" sldId="1137"/>
        </pc:sldMkLst>
      </pc:sldChg>
      <pc:sldChg chg="addSp delSp modSp add mod">
        <pc:chgData name="Wang, Elena   [JRDUS]" userId="3a2aef5f-36da-4087-bded-ca8f33c6a0f3" providerId="ADAL" clId="{543EB1D0-158B-484B-9A45-D3BE2D66AC5B}" dt="2023-07-26T23:23:12.753" v="463" actId="1076"/>
        <pc:sldMkLst>
          <pc:docMk/>
          <pc:sldMk cId="2799978675" sldId="1138"/>
        </pc:sldMkLst>
        <pc:spChg chg="mod">
          <ac:chgData name="Wang, Elena   [JRDUS]" userId="3a2aef5f-36da-4087-bded-ca8f33c6a0f3" providerId="ADAL" clId="{543EB1D0-158B-484B-9A45-D3BE2D66AC5B}" dt="2023-07-26T23:22:54.633" v="452" actId="1076"/>
          <ac:spMkLst>
            <pc:docMk/>
            <pc:sldMk cId="2799978675" sldId="1138"/>
            <ac:spMk id="2" creationId="{91798F99-A41D-4582-9215-C74B4218EE03}"/>
          </ac:spMkLst>
        </pc:spChg>
        <pc:spChg chg="mod">
          <ac:chgData name="Wang, Elena   [JRDUS]" userId="3a2aef5f-36da-4087-bded-ca8f33c6a0f3" providerId="ADAL" clId="{543EB1D0-158B-484B-9A45-D3BE2D66AC5B}" dt="2023-07-26T23:22:49.979" v="450"/>
          <ac:spMkLst>
            <pc:docMk/>
            <pc:sldMk cId="2799978675" sldId="1138"/>
            <ac:spMk id="5" creationId="{845376E6-9AF3-5975-CAA9-90899E08D984}"/>
          </ac:spMkLst>
        </pc:spChg>
        <pc:spChg chg="del">
          <ac:chgData name="Wang, Elena   [JRDUS]" userId="3a2aef5f-36da-4087-bded-ca8f33c6a0f3" providerId="ADAL" clId="{543EB1D0-158B-484B-9A45-D3BE2D66AC5B}" dt="2023-07-26T23:23:00.864" v="456" actId="478"/>
          <ac:spMkLst>
            <pc:docMk/>
            <pc:sldMk cId="2799978675" sldId="1138"/>
            <ac:spMk id="7" creationId="{E80C470C-3FF5-A62B-DA3F-7C291A659948}"/>
          </ac:spMkLst>
        </pc:spChg>
        <pc:spChg chg="del">
          <ac:chgData name="Wang, Elena   [JRDUS]" userId="3a2aef5f-36da-4087-bded-ca8f33c6a0f3" providerId="ADAL" clId="{543EB1D0-158B-484B-9A45-D3BE2D66AC5B}" dt="2023-07-26T23:22:59.621" v="454" actId="478"/>
          <ac:spMkLst>
            <pc:docMk/>
            <pc:sldMk cId="2799978675" sldId="1138"/>
            <ac:spMk id="9" creationId="{6FBEA890-F6AD-5068-D268-DEB45FD6764A}"/>
          </ac:spMkLst>
        </pc:spChg>
        <pc:spChg chg="del">
          <ac:chgData name="Wang, Elena   [JRDUS]" userId="3a2aef5f-36da-4087-bded-ca8f33c6a0f3" providerId="ADAL" clId="{543EB1D0-158B-484B-9A45-D3BE2D66AC5B}" dt="2023-07-26T23:23:01.430" v="457" actId="478"/>
          <ac:spMkLst>
            <pc:docMk/>
            <pc:sldMk cId="2799978675" sldId="1138"/>
            <ac:spMk id="10" creationId="{976D2DF2-40E1-F39A-9D7F-4E5CBC5F676C}"/>
          </ac:spMkLst>
        </pc:spChg>
        <pc:spChg chg="del">
          <ac:chgData name="Wang, Elena   [JRDUS]" userId="3a2aef5f-36da-4087-bded-ca8f33c6a0f3" providerId="ADAL" clId="{543EB1D0-158B-484B-9A45-D3BE2D66AC5B}" dt="2023-07-26T23:23:02.900" v="459" actId="478"/>
          <ac:spMkLst>
            <pc:docMk/>
            <pc:sldMk cId="2799978675" sldId="1138"/>
            <ac:spMk id="12" creationId="{EC2454A8-89C2-C14F-0F3A-C693FC4E5FB8}"/>
          </ac:spMkLst>
        </pc:spChg>
        <pc:spChg chg="del">
          <ac:chgData name="Wang, Elena   [JRDUS]" userId="3a2aef5f-36da-4087-bded-ca8f33c6a0f3" providerId="ADAL" clId="{543EB1D0-158B-484B-9A45-D3BE2D66AC5B}" dt="2023-07-26T23:23:04.070" v="460" actId="478"/>
          <ac:spMkLst>
            <pc:docMk/>
            <pc:sldMk cId="2799978675" sldId="1138"/>
            <ac:spMk id="13" creationId="{35246B21-C071-9114-0380-8744E31C3580}"/>
          </ac:spMkLst>
        </pc:spChg>
        <pc:picChg chg="add mod">
          <ac:chgData name="Wang, Elena   [JRDUS]" userId="3a2aef5f-36da-4087-bded-ca8f33c6a0f3" providerId="ADAL" clId="{543EB1D0-158B-484B-9A45-D3BE2D66AC5B}" dt="2023-07-26T23:23:12.753" v="463" actId="1076"/>
          <ac:picMkLst>
            <pc:docMk/>
            <pc:sldMk cId="2799978675" sldId="1138"/>
            <ac:picMk id="3" creationId="{8634729E-6417-D913-96AB-1EC33340BBAD}"/>
          </ac:picMkLst>
        </pc:picChg>
        <pc:picChg chg="del">
          <ac:chgData name="Wang, Elena   [JRDUS]" userId="3a2aef5f-36da-4087-bded-ca8f33c6a0f3" providerId="ADAL" clId="{543EB1D0-158B-484B-9A45-D3BE2D66AC5B}" dt="2023-07-26T23:22:58.946" v="453" actId="478"/>
          <ac:picMkLst>
            <pc:docMk/>
            <pc:sldMk cId="2799978675" sldId="1138"/>
            <ac:picMk id="6" creationId="{F609AEB8-CF2A-008E-1CF9-872D71EB5DD7}"/>
          </ac:picMkLst>
        </pc:picChg>
        <pc:cxnChg chg="del">
          <ac:chgData name="Wang, Elena   [JRDUS]" userId="3a2aef5f-36da-4087-bded-ca8f33c6a0f3" providerId="ADAL" clId="{543EB1D0-158B-484B-9A45-D3BE2D66AC5B}" dt="2023-07-26T23:23:00.359" v="455" actId="478"/>
          <ac:cxnSpMkLst>
            <pc:docMk/>
            <pc:sldMk cId="2799978675" sldId="1138"/>
            <ac:cxnSpMk id="8" creationId="{471F03F9-7F1A-C272-C924-F91649CE3361}"/>
          </ac:cxnSpMkLst>
        </pc:cxnChg>
        <pc:cxnChg chg="del">
          <ac:chgData name="Wang, Elena   [JRDUS]" userId="3a2aef5f-36da-4087-bded-ca8f33c6a0f3" providerId="ADAL" clId="{543EB1D0-158B-484B-9A45-D3BE2D66AC5B}" dt="2023-07-26T23:23:02.375" v="458" actId="478"/>
          <ac:cxnSpMkLst>
            <pc:docMk/>
            <pc:sldMk cId="2799978675" sldId="1138"/>
            <ac:cxnSpMk id="11" creationId="{8CB06DCC-B8CD-B6AB-8B24-CBA8A9F7EACE}"/>
          </ac:cxnSpMkLst>
        </pc:cxnChg>
      </pc:sldChg>
      <pc:sldChg chg="addSp delSp modSp add mod">
        <pc:chgData name="Wang, Elena   [JRDUS]" userId="3a2aef5f-36da-4087-bded-ca8f33c6a0f3" providerId="ADAL" clId="{543EB1D0-158B-484B-9A45-D3BE2D66AC5B}" dt="2023-07-26T23:25:25.857" v="480" actId="20577"/>
        <pc:sldMkLst>
          <pc:docMk/>
          <pc:sldMk cId="352874312" sldId="1139"/>
        </pc:sldMkLst>
        <pc:spChg chg="mod">
          <ac:chgData name="Wang, Elena   [JRDUS]" userId="3a2aef5f-36da-4087-bded-ca8f33c6a0f3" providerId="ADAL" clId="{543EB1D0-158B-484B-9A45-D3BE2D66AC5B}" dt="2023-07-26T23:25:25.857" v="480" actId="20577"/>
          <ac:spMkLst>
            <pc:docMk/>
            <pc:sldMk cId="352874312" sldId="1139"/>
            <ac:spMk id="5" creationId="{845376E6-9AF3-5975-CAA9-90899E08D984}"/>
          </ac:spMkLst>
        </pc:spChg>
        <pc:spChg chg="add mod">
          <ac:chgData name="Wang, Elena   [JRDUS]" userId="3a2aef5f-36da-4087-bded-ca8f33c6a0f3" providerId="ADAL" clId="{543EB1D0-158B-484B-9A45-D3BE2D66AC5B}" dt="2023-07-26T23:24:41.772" v="476" actId="1076"/>
          <ac:spMkLst>
            <pc:docMk/>
            <pc:sldMk cId="352874312" sldId="1139"/>
            <ac:spMk id="7" creationId="{0329C855-671C-4DD3-F0E8-567F3E6BE28D}"/>
          </ac:spMkLst>
        </pc:spChg>
        <pc:spChg chg="add mod">
          <ac:chgData name="Wang, Elena   [JRDUS]" userId="3a2aef5f-36da-4087-bded-ca8f33c6a0f3" providerId="ADAL" clId="{543EB1D0-158B-484B-9A45-D3BE2D66AC5B}" dt="2023-07-26T23:25:18.958" v="479" actId="14100"/>
          <ac:spMkLst>
            <pc:docMk/>
            <pc:sldMk cId="352874312" sldId="1139"/>
            <ac:spMk id="8" creationId="{BD2B7708-509E-E556-9EBB-9834393C71C2}"/>
          </ac:spMkLst>
        </pc:spChg>
        <pc:picChg chg="del">
          <ac:chgData name="Wang, Elena   [JRDUS]" userId="3a2aef5f-36da-4087-bded-ca8f33c6a0f3" providerId="ADAL" clId="{543EB1D0-158B-484B-9A45-D3BE2D66AC5B}" dt="2023-07-26T23:24:04.045" v="467" actId="478"/>
          <ac:picMkLst>
            <pc:docMk/>
            <pc:sldMk cId="352874312" sldId="1139"/>
            <ac:picMk id="3" creationId="{8634729E-6417-D913-96AB-1EC33340BBAD}"/>
          </ac:picMkLst>
        </pc:picChg>
        <pc:picChg chg="add mod">
          <ac:chgData name="Wang, Elena   [JRDUS]" userId="3a2aef5f-36da-4087-bded-ca8f33c6a0f3" providerId="ADAL" clId="{543EB1D0-158B-484B-9A45-D3BE2D66AC5B}" dt="2023-07-26T23:24:37.976" v="475" actId="1076"/>
          <ac:picMkLst>
            <pc:docMk/>
            <pc:sldMk cId="352874312" sldId="1139"/>
            <ac:picMk id="6" creationId="{65F3CF87-B030-C706-A698-5FBFF80C7373}"/>
          </ac:picMkLst>
        </pc:picChg>
      </pc:sldChg>
      <pc:sldChg chg="addSp delSp modSp add mod">
        <pc:chgData name="Wang, Elena   [JRDUS]" userId="3a2aef5f-36da-4087-bded-ca8f33c6a0f3" providerId="ADAL" clId="{543EB1D0-158B-484B-9A45-D3BE2D66AC5B}" dt="2023-07-26T23:29:34.658" v="525" actId="113"/>
        <pc:sldMkLst>
          <pc:docMk/>
          <pc:sldMk cId="1433405645" sldId="1140"/>
        </pc:sldMkLst>
        <pc:spChg chg="mod">
          <ac:chgData name="Wang, Elena   [JRDUS]" userId="3a2aef5f-36da-4087-bded-ca8f33c6a0f3" providerId="ADAL" clId="{543EB1D0-158B-484B-9A45-D3BE2D66AC5B}" dt="2023-07-26T23:26:59.176" v="490"/>
          <ac:spMkLst>
            <pc:docMk/>
            <pc:sldMk cId="1433405645" sldId="1140"/>
            <ac:spMk id="2" creationId="{91798F99-A41D-4582-9215-C74B4218EE03}"/>
          </ac:spMkLst>
        </pc:spChg>
        <pc:spChg chg="add mod">
          <ac:chgData name="Wang, Elena   [JRDUS]" userId="3a2aef5f-36da-4087-bded-ca8f33c6a0f3" providerId="ADAL" clId="{543EB1D0-158B-484B-9A45-D3BE2D66AC5B}" dt="2023-07-26T23:29:34.658" v="525" actId="113"/>
          <ac:spMkLst>
            <pc:docMk/>
            <pc:sldMk cId="1433405645" sldId="1140"/>
            <ac:spMk id="3" creationId="{B3AAB162-13BE-95DD-A3CB-F088959316D7}"/>
          </ac:spMkLst>
        </pc:spChg>
        <pc:spChg chg="del">
          <ac:chgData name="Wang, Elena   [JRDUS]" userId="3a2aef5f-36da-4087-bded-ca8f33c6a0f3" providerId="ADAL" clId="{543EB1D0-158B-484B-9A45-D3BE2D66AC5B}" dt="2023-07-26T23:27:01.744" v="491" actId="478"/>
          <ac:spMkLst>
            <pc:docMk/>
            <pc:sldMk cId="1433405645" sldId="1140"/>
            <ac:spMk id="5" creationId="{845376E6-9AF3-5975-CAA9-90899E08D984}"/>
          </ac:spMkLst>
        </pc:spChg>
        <pc:spChg chg="del">
          <ac:chgData name="Wang, Elena   [JRDUS]" userId="3a2aef5f-36da-4087-bded-ca8f33c6a0f3" providerId="ADAL" clId="{543EB1D0-158B-484B-9A45-D3BE2D66AC5B}" dt="2023-07-26T23:27:03.196" v="493" actId="478"/>
          <ac:spMkLst>
            <pc:docMk/>
            <pc:sldMk cId="1433405645" sldId="1140"/>
            <ac:spMk id="7" creationId="{0329C855-671C-4DD3-F0E8-567F3E6BE28D}"/>
          </ac:spMkLst>
        </pc:spChg>
        <pc:spChg chg="del">
          <ac:chgData name="Wang, Elena   [JRDUS]" userId="3a2aef5f-36da-4087-bded-ca8f33c6a0f3" providerId="ADAL" clId="{543EB1D0-158B-484B-9A45-D3BE2D66AC5B}" dt="2023-07-26T23:27:04.761" v="494" actId="478"/>
          <ac:spMkLst>
            <pc:docMk/>
            <pc:sldMk cId="1433405645" sldId="1140"/>
            <ac:spMk id="8" creationId="{BD2B7708-509E-E556-9EBB-9834393C71C2}"/>
          </ac:spMkLst>
        </pc:spChg>
        <pc:picChg chg="del">
          <ac:chgData name="Wang, Elena   [JRDUS]" userId="3a2aef5f-36da-4087-bded-ca8f33c6a0f3" providerId="ADAL" clId="{543EB1D0-158B-484B-9A45-D3BE2D66AC5B}" dt="2023-07-26T23:27:02.542" v="492" actId="478"/>
          <ac:picMkLst>
            <pc:docMk/>
            <pc:sldMk cId="1433405645" sldId="1140"/>
            <ac:picMk id="6" creationId="{65F3CF87-B030-C706-A698-5FBFF80C7373}"/>
          </ac:picMkLst>
        </pc:picChg>
        <pc:picChg chg="add mod">
          <ac:chgData name="Wang, Elena   [JRDUS]" userId="3a2aef5f-36da-4087-bded-ca8f33c6a0f3" providerId="ADAL" clId="{543EB1D0-158B-484B-9A45-D3BE2D66AC5B}" dt="2023-07-26T23:28:39.072" v="514" actId="1076"/>
          <ac:picMkLst>
            <pc:docMk/>
            <pc:sldMk cId="1433405645" sldId="1140"/>
            <ac:picMk id="9" creationId="{911BF0F5-5872-0308-A7E9-B917E37BDFCE}"/>
          </ac:picMkLst>
        </pc:picChg>
      </pc:sldChg>
      <pc:sldChg chg="addSp delSp modSp add mod">
        <pc:chgData name="Wang, Elena   [JRDUS]" userId="3a2aef5f-36da-4087-bded-ca8f33c6a0f3" providerId="ADAL" clId="{543EB1D0-158B-484B-9A45-D3BE2D66AC5B}" dt="2023-07-26T23:32:39.097" v="563" actId="1076"/>
        <pc:sldMkLst>
          <pc:docMk/>
          <pc:sldMk cId="3161294541" sldId="1141"/>
        </pc:sldMkLst>
        <pc:spChg chg="del">
          <ac:chgData name="Wang, Elena   [JRDUS]" userId="3a2aef5f-36da-4087-bded-ca8f33c6a0f3" providerId="ADAL" clId="{543EB1D0-158B-484B-9A45-D3BE2D66AC5B}" dt="2023-07-26T23:30:10.745" v="527" actId="478"/>
          <ac:spMkLst>
            <pc:docMk/>
            <pc:sldMk cId="3161294541" sldId="1141"/>
            <ac:spMk id="3" creationId="{B3AAB162-13BE-95DD-A3CB-F088959316D7}"/>
          </ac:spMkLst>
        </pc:spChg>
        <pc:spChg chg="add mod">
          <ac:chgData name="Wang, Elena   [JRDUS]" userId="3a2aef5f-36da-4087-bded-ca8f33c6a0f3" providerId="ADAL" clId="{543EB1D0-158B-484B-9A45-D3BE2D66AC5B}" dt="2023-07-26T23:31:56.664" v="551" actId="1076"/>
          <ac:spMkLst>
            <pc:docMk/>
            <pc:sldMk cId="3161294541" sldId="1141"/>
            <ac:spMk id="5" creationId="{74C0C376-7646-F8D4-56E9-D7496698B8AA}"/>
          </ac:spMkLst>
        </pc:spChg>
        <pc:spChg chg="add mod">
          <ac:chgData name="Wang, Elena   [JRDUS]" userId="3a2aef5f-36da-4087-bded-ca8f33c6a0f3" providerId="ADAL" clId="{543EB1D0-158B-484B-9A45-D3BE2D66AC5B}" dt="2023-07-26T23:32:01.217" v="552" actId="1076"/>
          <ac:spMkLst>
            <pc:docMk/>
            <pc:sldMk cId="3161294541" sldId="1141"/>
            <ac:spMk id="6" creationId="{1E674B74-BCA0-9457-EAF1-107436C55CDA}"/>
          </ac:spMkLst>
        </pc:spChg>
        <pc:spChg chg="add mod">
          <ac:chgData name="Wang, Elena   [JRDUS]" userId="3a2aef5f-36da-4087-bded-ca8f33c6a0f3" providerId="ADAL" clId="{543EB1D0-158B-484B-9A45-D3BE2D66AC5B}" dt="2023-07-26T23:32:39.097" v="563" actId="1076"/>
          <ac:spMkLst>
            <pc:docMk/>
            <pc:sldMk cId="3161294541" sldId="1141"/>
            <ac:spMk id="10" creationId="{923729F2-7ED2-0A12-99C3-E309639EC4AD}"/>
          </ac:spMkLst>
        </pc:spChg>
        <pc:picChg chg="add mod">
          <ac:chgData name="Wang, Elena   [JRDUS]" userId="3a2aef5f-36da-4087-bded-ca8f33c6a0f3" providerId="ADAL" clId="{543EB1D0-158B-484B-9A45-D3BE2D66AC5B}" dt="2023-07-26T23:32:07.685" v="554" actId="14100"/>
          <ac:picMkLst>
            <pc:docMk/>
            <pc:sldMk cId="3161294541" sldId="1141"/>
            <ac:picMk id="7" creationId="{2FA92315-2DA3-8A80-1891-FE67D47853C5}"/>
          </ac:picMkLst>
        </pc:picChg>
        <pc:picChg chg="add mod">
          <ac:chgData name="Wang, Elena   [JRDUS]" userId="3a2aef5f-36da-4087-bded-ca8f33c6a0f3" providerId="ADAL" clId="{543EB1D0-158B-484B-9A45-D3BE2D66AC5B}" dt="2023-07-26T23:32:33.862" v="562" actId="1076"/>
          <ac:picMkLst>
            <pc:docMk/>
            <pc:sldMk cId="3161294541" sldId="1141"/>
            <ac:picMk id="8" creationId="{DAE31826-79E7-1495-F001-B31D5C5726E9}"/>
          </ac:picMkLst>
        </pc:picChg>
        <pc:picChg chg="del mod">
          <ac:chgData name="Wang, Elena   [JRDUS]" userId="3a2aef5f-36da-4087-bded-ca8f33c6a0f3" providerId="ADAL" clId="{543EB1D0-158B-484B-9A45-D3BE2D66AC5B}" dt="2023-07-26T23:30:12.031" v="529" actId="478"/>
          <ac:picMkLst>
            <pc:docMk/>
            <pc:sldMk cId="3161294541" sldId="1141"/>
            <ac:picMk id="9" creationId="{911BF0F5-5872-0308-A7E9-B917E37BDFCE}"/>
          </ac:picMkLst>
        </pc:picChg>
      </pc:sldChg>
      <pc:sldChg chg="addSp delSp modSp new mod modClrScheme chgLayout">
        <pc:chgData name="Wang, Elena   [JRDUS]" userId="3a2aef5f-36da-4087-bded-ca8f33c6a0f3" providerId="ADAL" clId="{543EB1D0-158B-484B-9A45-D3BE2D66AC5B}" dt="2023-07-26T23:41:44.558" v="667" actId="26606"/>
        <pc:sldMkLst>
          <pc:docMk/>
          <pc:sldMk cId="565469252" sldId="1142"/>
        </pc:sldMkLst>
        <pc:spChg chg="del">
          <ac:chgData name="Wang, Elena   [JRDUS]" userId="3a2aef5f-36da-4087-bded-ca8f33c6a0f3" providerId="ADAL" clId="{543EB1D0-158B-484B-9A45-D3BE2D66AC5B}" dt="2023-07-26T23:41:29.725" v="662" actId="478"/>
          <ac:spMkLst>
            <pc:docMk/>
            <pc:sldMk cId="565469252" sldId="1142"/>
            <ac:spMk id="2" creationId="{05773FCF-6E1F-1CBC-E742-6BACE749B1CE}"/>
          </ac:spMkLst>
        </pc:spChg>
        <pc:spChg chg="mod ord modVis">
          <ac:chgData name="Wang, Elena   [JRDUS]" userId="3a2aef5f-36da-4087-bded-ca8f33c6a0f3" providerId="ADAL" clId="{543EB1D0-158B-484B-9A45-D3BE2D66AC5B}" dt="2023-07-26T23:41:44.558" v="667" actId="26606"/>
          <ac:spMkLst>
            <pc:docMk/>
            <pc:sldMk cId="565469252" sldId="1142"/>
            <ac:spMk id="3" creationId="{866A4A1F-4658-46DE-7F15-0A695828C6ED}"/>
          </ac:spMkLst>
        </pc:spChg>
        <pc:spChg chg="del">
          <ac:chgData name="Wang, Elena   [JRDUS]" userId="3a2aef5f-36da-4087-bded-ca8f33c6a0f3" providerId="ADAL" clId="{543EB1D0-158B-484B-9A45-D3BE2D66AC5B}" dt="2023-07-26T23:41:28.723" v="661" actId="478"/>
          <ac:spMkLst>
            <pc:docMk/>
            <pc:sldMk cId="565469252" sldId="1142"/>
            <ac:spMk id="4" creationId="{ACD5A531-16E8-0C1B-037C-8A6BEB2B990A}"/>
          </ac:spMkLst>
        </pc:spChg>
        <pc:spChg chg="del">
          <ac:chgData name="Wang, Elena   [JRDUS]" userId="3a2aef5f-36da-4087-bded-ca8f33c6a0f3" providerId="ADAL" clId="{543EB1D0-158B-484B-9A45-D3BE2D66AC5B}" dt="2023-07-26T23:41:30.642" v="663" actId="478"/>
          <ac:spMkLst>
            <pc:docMk/>
            <pc:sldMk cId="565469252" sldId="1142"/>
            <ac:spMk id="5" creationId="{F949BDDC-D52B-BFF5-7247-FFB61FAFF79D}"/>
          </ac:spMkLst>
        </pc:spChg>
        <pc:picChg chg="add mod">
          <ac:chgData name="Wang, Elena   [JRDUS]" userId="3a2aef5f-36da-4087-bded-ca8f33c6a0f3" providerId="ADAL" clId="{543EB1D0-158B-484B-9A45-D3BE2D66AC5B}" dt="2023-07-26T23:41:44.558" v="667" actId="26606"/>
          <ac:picMkLst>
            <pc:docMk/>
            <pc:sldMk cId="565469252" sldId="1142"/>
            <ac:picMk id="6" creationId="{F94ACA4B-A160-DF2E-949E-558FA68E1CB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D53D7-94BD-44BF-A2E0-FF2AAD6C8DBC}"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333A3B-1925-4FF8-8571-A2E6E0EE3518}" type="slidenum">
              <a:rPr lang="en-US" smtClean="0"/>
              <a:t>‹#›</a:t>
            </a:fld>
            <a:endParaRPr lang="en-US"/>
          </a:p>
        </p:txBody>
      </p:sp>
    </p:spTree>
    <p:extLst>
      <p:ext uri="{BB962C8B-B14F-4D97-AF65-F5344CB8AC3E}">
        <p14:creationId xmlns:p14="http://schemas.microsoft.com/office/powerpoint/2010/main" val="4291308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730213"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5" name="Date Placeholder 4"/>
          <p:cNvSpPr>
            <a:spLocks noGrp="1"/>
          </p:cNvSpPr>
          <p:nvPr>
            <p:ph type="dt" idx="11"/>
          </p:nvPr>
        </p:nvSpPr>
        <p:spPr/>
        <p:txBody>
          <a:bodyPr/>
          <a:lstStyle/>
          <a:p>
            <a:pPr marL="0" marR="0" lvl="0" indent="0" algn="r" defTabSz="730213" rtl="0" eaLnBrk="0" fontAlgn="base" latinLnBrk="0" hangingPunct="0">
              <a:lnSpc>
                <a:spcPct val="100000"/>
              </a:lnSpc>
              <a:spcBef>
                <a:spcPct val="0"/>
              </a:spcBef>
              <a:spcAft>
                <a:spcPct val="0"/>
              </a:spcAft>
              <a:buClrTx/>
              <a:buSzTx/>
              <a:buFontTx/>
              <a:buNone/>
              <a:tabLst/>
              <a:defRPr/>
            </a:pPr>
            <a:fld id="{1A45D25C-9461-1342-8FAF-BFD0D2460716}" type="datetime8">
              <a:rPr kumimoji="0" lang="en-US" sz="1200" b="0" i="0" u="none" strike="noStrike" kern="1200" cap="none" spc="0" normalizeH="0" baseline="0" noProof="0" smtClean="0">
                <a:ln>
                  <a:noFill/>
                </a:ln>
                <a:solidFill>
                  <a:prstClr val="black"/>
                </a:solidFill>
                <a:effectLst/>
                <a:uLnTx/>
                <a:uFillTx/>
                <a:latin typeface="Arial" pitchFamily="-65" charset="0"/>
              </a:rPr>
              <a:pPr marL="0" marR="0" lvl="0" indent="0" algn="r" defTabSz="730213" rtl="0" eaLnBrk="0" fontAlgn="base" latinLnBrk="0" hangingPunct="0">
                <a:lnSpc>
                  <a:spcPct val="100000"/>
                </a:lnSpc>
                <a:spcBef>
                  <a:spcPct val="0"/>
                </a:spcBef>
                <a:spcAft>
                  <a:spcPct val="0"/>
                </a:spcAft>
                <a:buClrTx/>
                <a:buSzTx/>
                <a:buFontTx/>
                <a:buNone/>
                <a:tabLst/>
                <a:defRPr/>
              </a:pPr>
              <a:t>7/31/2023 9:44 AM</a:t>
            </a:fld>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6" name="Footer Placeholder 5"/>
          <p:cNvSpPr>
            <a:spLocks noGrp="1"/>
          </p:cNvSpPr>
          <p:nvPr>
            <p:ph type="ftr" sz="quarter" idx="12"/>
          </p:nvPr>
        </p:nvSpPr>
        <p:spPr/>
        <p:txBody>
          <a:bodyPr/>
          <a:lstStyle/>
          <a:p>
            <a:pPr marL="0" marR="0" lvl="0" indent="0" algn="l" defTabSz="730213"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7" name="Slide Number Placeholder 6"/>
          <p:cNvSpPr>
            <a:spLocks noGrp="1"/>
          </p:cNvSpPr>
          <p:nvPr>
            <p:ph type="sldNum" sz="quarter" idx="13"/>
          </p:nvPr>
        </p:nvSpPr>
        <p:spPr/>
        <p:txBody>
          <a:bodyPr/>
          <a:lstStyle/>
          <a:p>
            <a:pPr marL="0" marR="0" lvl="0" indent="0" algn="r" defTabSz="730213" rtl="0" eaLnBrk="0" fontAlgn="base" latinLnBrk="0" hangingPunct="0">
              <a:lnSpc>
                <a:spcPct val="100000"/>
              </a:lnSpc>
              <a:spcBef>
                <a:spcPct val="0"/>
              </a:spcBef>
              <a:spcAft>
                <a:spcPct val="0"/>
              </a:spcAft>
              <a:buClrTx/>
              <a:buSzTx/>
              <a:buFontTx/>
              <a:buNone/>
              <a:tabLst/>
              <a:defRPr/>
            </a:pPr>
            <a:fld id="{B976D8D5-0ECD-3A4D-8E63-E16D685F0695}" type="slidenum">
              <a:rPr kumimoji="0" lang="en-US" sz="1200" b="0" i="0" u="none" strike="noStrike" kern="1200" cap="none" spc="0" normalizeH="0" baseline="0" noProof="0" smtClean="0">
                <a:ln>
                  <a:noFill/>
                </a:ln>
                <a:solidFill>
                  <a:prstClr val="black"/>
                </a:solidFill>
                <a:effectLst/>
                <a:uLnTx/>
                <a:uFillTx/>
                <a:latin typeface="Arial" pitchFamily="-65" charset="0"/>
              </a:rPr>
              <a:pPr marL="0" marR="0" lvl="0" indent="0" algn="r" defTabSz="730213" rtl="0" eaLnBrk="0" fontAlgn="base" latinLnBrk="0" hangingPunct="0">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itchFamily="-65" charset="0"/>
            </a:endParaRPr>
          </a:p>
        </p:txBody>
      </p:sp>
    </p:spTree>
    <p:extLst>
      <p:ext uri="{BB962C8B-B14F-4D97-AF65-F5344CB8AC3E}">
        <p14:creationId xmlns:p14="http://schemas.microsoft.com/office/powerpoint/2010/main" val="2584177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33A3B-1925-4FF8-8571-A2E6E0EE3518}" type="slidenum">
              <a:rPr lang="en-US" smtClean="0"/>
              <a:t>3</a:t>
            </a:fld>
            <a:endParaRPr lang="en-US"/>
          </a:p>
        </p:txBody>
      </p:sp>
    </p:spTree>
    <p:extLst>
      <p:ext uri="{BB962C8B-B14F-4D97-AF65-F5344CB8AC3E}">
        <p14:creationId xmlns:p14="http://schemas.microsoft.com/office/powerpoint/2010/main" val="2399771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33A3B-1925-4FF8-8571-A2E6E0EE3518}" type="slidenum">
              <a:rPr lang="en-US" smtClean="0"/>
              <a:t>4</a:t>
            </a:fld>
            <a:endParaRPr lang="en-US"/>
          </a:p>
        </p:txBody>
      </p:sp>
    </p:spTree>
    <p:extLst>
      <p:ext uri="{BB962C8B-B14F-4D97-AF65-F5344CB8AC3E}">
        <p14:creationId xmlns:p14="http://schemas.microsoft.com/office/powerpoint/2010/main" val="4294923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33A3B-1925-4FF8-8571-A2E6E0EE3518}" type="slidenum">
              <a:rPr lang="en-US" smtClean="0"/>
              <a:t>5</a:t>
            </a:fld>
            <a:endParaRPr lang="en-US"/>
          </a:p>
        </p:txBody>
      </p:sp>
    </p:spTree>
    <p:extLst>
      <p:ext uri="{BB962C8B-B14F-4D97-AF65-F5344CB8AC3E}">
        <p14:creationId xmlns:p14="http://schemas.microsoft.com/office/powerpoint/2010/main" val="200531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33A3B-1925-4FF8-8571-A2E6E0EE3518}" type="slidenum">
              <a:rPr lang="en-US" smtClean="0"/>
              <a:t>6</a:t>
            </a:fld>
            <a:endParaRPr lang="en-US"/>
          </a:p>
        </p:txBody>
      </p:sp>
    </p:spTree>
    <p:extLst>
      <p:ext uri="{BB962C8B-B14F-4D97-AF65-F5344CB8AC3E}">
        <p14:creationId xmlns:p14="http://schemas.microsoft.com/office/powerpoint/2010/main" val="2277950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33A3B-1925-4FF8-8571-A2E6E0EE3518}" type="slidenum">
              <a:rPr lang="en-US" smtClean="0"/>
              <a:t>7</a:t>
            </a:fld>
            <a:endParaRPr lang="en-US"/>
          </a:p>
        </p:txBody>
      </p:sp>
    </p:spTree>
    <p:extLst>
      <p:ext uri="{BB962C8B-B14F-4D97-AF65-F5344CB8AC3E}">
        <p14:creationId xmlns:p14="http://schemas.microsoft.com/office/powerpoint/2010/main" val="541132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33A3B-1925-4FF8-8571-A2E6E0EE3518}" type="slidenum">
              <a:rPr lang="en-US" smtClean="0"/>
              <a:t>8</a:t>
            </a:fld>
            <a:endParaRPr lang="en-US"/>
          </a:p>
        </p:txBody>
      </p:sp>
    </p:spTree>
    <p:extLst>
      <p:ext uri="{BB962C8B-B14F-4D97-AF65-F5344CB8AC3E}">
        <p14:creationId xmlns:p14="http://schemas.microsoft.com/office/powerpoint/2010/main" val="359720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333A3B-1925-4FF8-8571-A2E6E0EE3518}" type="slidenum">
              <a:rPr lang="en-US" smtClean="0"/>
              <a:t>12</a:t>
            </a:fld>
            <a:endParaRPr lang="en-US"/>
          </a:p>
        </p:txBody>
      </p:sp>
    </p:spTree>
    <p:extLst>
      <p:ext uri="{BB962C8B-B14F-4D97-AF65-F5344CB8AC3E}">
        <p14:creationId xmlns:p14="http://schemas.microsoft.com/office/powerpoint/2010/main" val="2891356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730213"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5" name="Date Placeholder 4"/>
          <p:cNvSpPr>
            <a:spLocks noGrp="1"/>
          </p:cNvSpPr>
          <p:nvPr>
            <p:ph type="dt" idx="11"/>
          </p:nvPr>
        </p:nvSpPr>
        <p:spPr/>
        <p:txBody>
          <a:bodyPr/>
          <a:lstStyle/>
          <a:p>
            <a:pPr marL="0" marR="0" lvl="0" indent="0" algn="r" defTabSz="730213" rtl="0" eaLnBrk="0" fontAlgn="base" latinLnBrk="0" hangingPunct="0">
              <a:lnSpc>
                <a:spcPct val="100000"/>
              </a:lnSpc>
              <a:spcBef>
                <a:spcPct val="0"/>
              </a:spcBef>
              <a:spcAft>
                <a:spcPct val="0"/>
              </a:spcAft>
              <a:buClrTx/>
              <a:buSzTx/>
              <a:buFontTx/>
              <a:buNone/>
              <a:tabLst/>
              <a:defRPr/>
            </a:pPr>
            <a:fld id="{F6D12620-D8F8-2E4B-BF23-3535B2CCE4F8}" type="datetime8">
              <a:rPr kumimoji="0" lang="en-US" sz="1200" b="0" i="0" u="none" strike="noStrike" kern="1200" cap="none" spc="0" normalizeH="0" baseline="0" noProof="0" smtClean="0">
                <a:ln>
                  <a:noFill/>
                </a:ln>
                <a:solidFill>
                  <a:prstClr val="black"/>
                </a:solidFill>
                <a:effectLst/>
                <a:uLnTx/>
                <a:uFillTx/>
                <a:latin typeface="Arial" pitchFamily="-65" charset="0"/>
              </a:rPr>
              <a:pPr marL="0" marR="0" lvl="0" indent="0" algn="r" defTabSz="730213" rtl="0" eaLnBrk="0" fontAlgn="base" latinLnBrk="0" hangingPunct="0">
                <a:lnSpc>
                  <a:spcPct val="100000"/>
                </a:lnSpc>
                <a:spcBef>
                  <a:spcPct val="0"/>
                </a:spcBef>
                <a:spcAft>
                  <a:spcPct val="0"/>
                </a:spcAft>
                <a:buClrTx/>
                <a:buSzTx/>
                <a:buFontTx/>
                <a:buNone/>
                <a:tabLst/>
                <a:defRPr/>
              </a:pPr>
              <a:t>7/31/2023 9:44 AM</a:t>
            </a:fld>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6" name="Footer Placeholder 5"/>
          <p:cNvSpPr>
            <a:spLocks noGrp="1"/>
          </p:cNvSpPr>
          <p:nvPr>
            <p:ph type="ftr" sz="quarter" idx="12"/>
          </p:nvPr>
        </p:nvSpPr>
        <p:spPr/>
        <p:txBody>
          <a:bodyPr/>
          <a:lstStyle/>
          <a:p>
            <a:pPr marL="0" marR="0" lvl="0" indent="0" algn="l" defTabSz="730213"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itchFamily="-65" charset="0"/>
            </a:endParaRPr>
          </a:p>
        </p:txBody>
      </p:sp>
      <p:sp>
        <p:nvSpPr>
          <p:cNvPr id="7" name="Slide Number Placeholder 6"/>
          <p:cNvSpPr>
            <a:spLocks noGrp="1"/>
          </p:cNvSpPr>
          <p:nvPr>
            <p:ph type="sldNum" sz="quarter" idx="13"/>
          </p:nvPr>
        </p:nvSpPr>
        <p:spPr/>
        <p:txBody>
          <a:bodyPr/>
          <a:lstStyle/>
          <a:p>
            <a:pPr marL="0" marR="0" lvl="0" indent="0" algn="r" defTabSz="730213" rtl="0" eaLnBrk="0" fontAlgn="base" latinLnBrk="0" hangingPunct="0">
              <a:lnSpc>
                <a:spcPct val="100000"/>
              </a:lnSpc>
              <a:spcBef>
                <a:spcPct val="0"/>
              </a:spcBef>
              <a:spcAft>
                <a:spcPct val="0"/>
              </a:spcAft>
              <a:buClrTx/>
              <a:buSzTx/>
              <a:buFontTx/>
              <a:buNone/>
              <a:tabLst/>
              <a:defRPr/>
            </a:pPr>
            <a:fld id="{B976D8D5-0ECD-3A4D-8E63-E16D685F0695}" type="slidenum">
              <a:rPr kumimoji="0" lang="en-US" sz="1200" b="0" i="0" u="none" strike="noStrike" kern="1200" cap="none" spc="0" normalizeH="0" baseline="0" noProof="0" smtClean="0">
                <a:ln>
                  <a:noFill/>
                </a:ln>
                <a:solidFill>
                  <a:prstClr val="black"/>
                </a:solidFill>
                <a:effectLst/>
                <a:uLnTx/>
                <a:uFillTx/>
                <a:latin typeface="Arial" pitchFamily="-65" charset="0"/>
              </a:rPr>
              <a:pPr marL="0" marR="0" lvl="0" indent="0" algn="r" defTabSz="730213" rtl="0" eaLnBrk="0" fontAlgn="base" latinLnBrk="0" hangingPunct="0">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itchFamily="-65" charset="0"/>
            </a:endParaRPr>
          </a:p>
        </p:txBody>
      </p:sp>
    </p:spTree>
    <p:extLst>
      <p:ext uri="{BB962C8B-B14F-4D97-AF65-F5344CB8AC3E}">
        <p14:creationId xmlns:p14="http://schemas.microsoft.com/office/powerpoint/2010/main" val="119411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accent2"/>
                </a:solidFill>
              </a:defRPr>
            </a:lvl1pPr>
          </a:lstStyle>
          <a:p>
            <a:r>
              <a:rPr lang="en-US"/>
              <a:t>Click to edit Master title style</a:t>
            </a:r>
          </a:p>
        </p:txBody>
      </p:sp>
      <p:sp>
        <p:nvSpPr>
          <p:cNvPr id="7" name="Content Placeholder 11"/>
          <p:cNvSpPr>
            <a:spLocks noGrp="1"/>
          </p:cNvSpPr>
          <p:nvPr>
            <p:ph sz="quarter" idx="15" hasCustomPrompt="1"/>
          </p:nvPr>
        </p:nvSpPr>
        <p:spPr>
          <a:xfrm>
            <a:off x="603250" y="1491954"/>
            <a:ext cx="10985780" cy="388877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accent2"/>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78184" y="6335258"/>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_IDV">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01082FD-0884-3D43-BCD7-119ECBBAC83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3515" y="323957"/>
            <a:ext cx="11544342" cy="5671882"/>
          </a:xfrm>
          <a:prstGeom prst="rect">
            <a:avLst/>
          </a:prstGeom>
        </p:spPr>
      </p:pic>
      <p:grpSp>
        <p:nvGrpSpPr>
          <p:cNvPr id="11" name="Group 10">
            <a:extLst>
              <a:ext uri="{FF2B5EF4-FFF2-40B4-BE49-F238E27FC236}">
                <a16:creationId xmlns:a16="http://schemas.microsoft.com/office/drawing/2014/main" id="{027A947E-788D-0545-9331-55652D3A5952}"/>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48CA2FB7-F8DF-9246-A5E4-0789DF619629}"/>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CE8E032D-96F0-684E-8B8D-DF0A74F1D123}"/>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16B28B8A-C4B8-414F-BFAC-F5496C98C8BA}"/>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Hepatitis B virus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404298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_IDV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BEE7AD-5796-AD49-8B68-C004B1AB85E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C42877DC-3713-B84F-9E2D-08E0CBB0BA7C}"/>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1B950604-0BCD-8A4A-B1A7-DD92F08EFD6D}"/>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802D0E29-7813-4D4F-829D-E0C13696F93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184DF68C-CCCE-F046-806F-F49FBA2D5606}"/>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The structure of HIV</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753700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_IDV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CFD14E8-7C52-C948-9930-81F859B5DC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189" y="320145"/>
            <a:ext cx="11544342" cy="5675693"/>
          </a:xfrm>
          <a:prstGeom prst="rect">
            <a:avLst/>
          </a:prstGeom>
        </p:spPr>
      </p:pic>
      <p:grpSp>
        <p:nvGrpSpPr>
          <p:cNvPr id="11" name="Group 10">
            <a:extLst>
              <a:ext uri="{FF2B5EF4-FFF2-40B4-BE49-F238E27FC236}">
                <a16:creationId xmlns:a16="http://schemas.microsoft.com/office/drawing/2014/main" id="{07684845-C413-F84F-8D5A-9277F16579C5}"/>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AF60C3FF-4B1A-D14E-B10F-AEFC3D19096C}"/>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4535DD46-8246-A143-81D0-CF08F80BB411}"/>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F1CBE74E-7BD8-C84F-90A9-3B1FF87EDC6E}"/>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H1N1 influenza virus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7022403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_Neuro">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824CA48-2313-4746-A8E4-768F012611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C40CBA92-C8CA-2A4F-A815-AA341AF8232C}"/>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80DAC0C8-8B03-C048-B540-E4CDBDA363A9}"/>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1A7491E8-F2A1-3340-A3E6-F2AC306959F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2658CF25-82FE-2E43-81D3-0BA9ECAE51CE}"/>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Active neuron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1291763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_Neuro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445485-5CD5-364F-B082-7A2F2469AFB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F9A1411D-CC8F-7A42-95C8-79BE2D7C28CB}"/>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7719B8A5-31D0-2C40-B224-25C1CA41B6E1}"/>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A9DBEB63-1DB6-0B4E-B114-9B146E9BF58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448EBD90-B386-C24D-9F64-5FA16ED26B40}"/>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Nerve fibers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24792220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_Oncolog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18259AF-CA90-B14E-B4CD-FBAA641F48C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1469" y="320144"/>
            <a:ext cx="11544341" cy="5675693"/>
          </a:xfrm>
          <a:prstGeom prst="rect">
            <a:avLst/>
          </a:prstGeom>
        </p:spPr>
      </p:pic>
      <p:grpSp>
        <p:nvGrpSpPr>
          <p:cNvPr id="11" name="Group 10">
            <a:extLst>
              <a:ext uri="{FF2B5EF4-FFF2-40B4-BE49-F238E27FC236}">
                <a16:creationId xmlns:a16="http://schemas.microsoft.com/office/drawing/2014/main" id="{839F230D-FE3A-A540-B499-7B172BE8707E}"/>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67366D08-1E86-AE40-B5AE-2CFCA61F17B7}"/>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829E31A7-9628-B940-AC74-3F8BCE32D905}"/>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2E182241-7395-1A49-AF2B-CB99D5DCBB92}"/>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T cell lymphocyte with receptors to kill cancer </a:t>
            </a:r>
            <a:br>
              <a:rPr lang="en-US" sz="833" b="1">
                <a:latin typeface="Verdana" panose="020B0604030504040204" pitchFamily="34" charset="0"/>
                <a:ea typeface="Verdana" panose="020B0604030504040204" pitchFamily="34" charset="0"/>
                <a:cs typeface="Verdana" panose="020B0604030504040204" pitchFamily="34" charset="0"/>
              </a:rPr>
            </a:br>
            <a:r>
              <a:rPr lang="en-US" sz="833" b="1">
                <a:latin typeface="Verdana" panose="020B0604030504040204" pitchFamily="34" charset="0"/>
                <a:ea typeface="Verdana" panose="020B0604030504040204" pitchFamily="34" charset="0"/>
                <a:cs typeface="Verdana" panose="020B0604030504040204" pitchFamily="34" charset="0"/>
              </a:rPr>
              <a:t>cell in cancer immunotherapy 3D render</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42513829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Oncology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6AB4FC-C63A-8748-8E7D-3F81058A46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189" y="320146"/>
            <a:ext cx="11544342" cy="5675693"/>
          </a:xfrm>
          <a:prstGeom prst="rect">
            <a:avLst/>
          </a:prstGeom>
        </p:spPr>
      </p:pic>
      <p:grpSp>
        <p:nvGrpSpPr>
          <p:cNvPr id="11" name="Group 10">
            <a:extLst>
              <a:ext uri="{FF2B5EF4-FFF2-40B4-BE49-F238E27FC236}">
                <a16:creationId xmlns:a16="http://schemas.microsoft.com/office/drawing/2014/main" id="{07BBF164-79BA-3E49-9740-66A2EAFABBE3}"/>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5F888159-E7F2-5E4A-B7E9-0E9611770929}"/>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8121583B-1AAE-1E4E-A8E2-4DE0A42820DF}"/>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DCD003F7-8A14-334A-9AAA-F43FA3F1D976}"/>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3D illustration of T cells or cancer cells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0947579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_Pulmonary Hypertensi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438C2D9-3356-0D44-9015-283322ACD1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86407" y="313123"/>
            <a:ext cx="5681450" cy="5675693"/>
          </a:xfrm>
          <a:prstGeom prst="rect">
            <a:avLst/>
          </a:prstGeom>
        </p:spPr>
      </p:pic>
      <p:pic>
        <p:nvPicPr>
          <p:cNvPr id="11" name="Picture 10">
            <a:extLst>
              <a:ext uri="{FF2B5EF4-FFF2-40B4-BE49-F238E27FC236}">
                <a16:creationId xmlns:a16="http://schemas.microsoft.com/office/drawing/2014/main" id="{C1E8817C-B4F8-E447-949E-B96D9471A69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323830" y="320145"/>
            <a:ext cx="5861949" cy="5675693"/>
          </a:xfrm>
          <a:prstGeom prst="rect">
            <a:avLst/>
          </a:prstGeom>
        </p:spPr>
      </p:pic>
      <p:grpSp>
        <p:nvGrpSpPr>
          <p:cNvPr id="14" name="Group 13">
            <a:extLst>
              <a:ext uri="{FF2B5EF4-FFF2-40B4-BE49-F238E27FC236}">
                <a16:creationId xmlns:a16="http://schemas.microsoft.com/office/drawing/2014/main" id="{F3477FAA-A146-364E-972D-2533107425A9}"/>
              </a:ext>
            </a:extLst>
          </p:cNvPr>
          <p:cNvGrpSpPr/>
          <p:nvPr userDrawn="1"/>
        </p:nvGrpSpPr>
        <p:grpSpPr>
          <a:xfrm>
            <a:off x="323516" y="4709966"/>
            <a:ext cx="11544969" cy="1292895"/>
            <a:chOff x="386615" y="5651959"/>
            <a:chExt cx="13853963" cy="1551474"/>
          </a:xfrm>
        </p:grpSpPr>
        <p:sp>
          <p:nvSpPr>
            <p:cNvPr id="15" name="Rectangle 14">
              <a:extLst>
                <a:ext uri="{FF2B5EF4-FFF2-40B4-BE49-F238E27FC236}">
                  <a16:creationId xmlns:a16="http://schemas.microsoft.com/office/drawing/2014/main" id="{E80BEA89-89D8-F146-982B-AB5092F71094}"/>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D8C8249B-84CE-1244-9F4C-E719D96F0FDB}"/>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7" name="TextBox 16">
            <a:extLst>
              <a:ext uri="{FF2B5EF4-FFF2-40B4-BE49-F238E27FC236}">
                <a16:creationId xmlns:a16="http://schemas.microsoft.com/office/drawing/2014/main" id="{E79AE8DA-D7EA-7F4B-AD95-BF36097CAD2F}"/>
              </a:ext>
            </a:extLst>
          </p:cNvPr>
          <p:cNvSpPr txBox="1"/>
          <p:nvPr userDrawn="1"/>
        </p:nvSpPr>
        <p:spPr>
          <a:xfrm>
            <a:off x="8371115" y="4871291"/>
            <a:ext cx="2933096" cy="789063"/>
          </a:xfrm>
          <a:prstGeom prst="rect">
            <a:avLst/>
          </a:prstGeom>
          <a:noFill/>
        </p:spPr>
        <p:txBody>
          <a:bodyPr wrap="square" rtlCol="0">
            <a:noAutofit/>
          </a:bodyPr>
          <a:lstStyle/>
          <a:p>
            <a:pPr algn="r"/>
            <a:r>
              <a:rPr lang="en-US" sz="833" b="1" kern="1200">
                <a:solidFill>
                  <a:schemeClr val="tx1"/>
                </a:solidFill>
                <a:latin typeface="Verdana" panose="020B0604030504040204" pitchFamily="34" charset="0"/>
                <a:ea typeface="Verdana" panose="020B0604030504040204" pitchFamily="34" charset="0"/>
                <a:cs typeface="Verdana" panose="020B0604030504040204" pitchFamily="34" charset="0"/>
              </a:rPr>
              <a:t>Normal healthy artery (left) compared to disease artery due to pulmonary hypertension with massive thickening of the pulmonary artery with thick tunic media</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0207523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_Blank">
    <p:spTree>
      <p:nvGrpSpPr>
        <p:cNvPr id="1" name=""/>
        <p:cNvGrpSpPr/>
        <p:nvPr/>
      </p:nvGrpSpPr>
      <p:grpSpPr>
        <a:xfrm>
          <a:off x="0" y="0"/>
          <a:ext cx="0" cy="0"/>
          <a:chOff x="0" y="0"/>
          <a:chExt cx="0" cy="0"/>
        </a:xfrm>
      </p:grpSpPr>
      <p:sp>
        <p:nvSpPr>
          <p:cNvPr id="3" name="Rectangle 2"/>
          <p:cNvSpPr/>
          <p:nvPr userDrawn="1"/>
        </p:nvSpPr>
        <p:spPr bwMode="auto">
          <a:xfrm>
            <a:off x="0" y="1"/>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1835520"/>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500" b="1" i="0" u="none" strike="noStrike" kern="0" cap="none" spc="0" normalizeH="0" baseline="0" noProof="0" dirty="0">
                <a:ln>
                  <a:noFill/>
                </a:ln>
                <a:solidFill>
                  <a:schemeClr val="accent2"/>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3781794"/>
            <a:ext cx="8576108" cy="533958"/>
          </a:xfrm>
        </p:spPr>
        <p:txBody>
          <a:bodyPr/>
          <a:lstStyle>
            <a:lvl1pPr marL="0" indent="0">
              <a:spcBef>
                <a:spcPts val="0"/>
              </a:spcBef>
              <a:buNone/>
              <a:defRPr sz="2917">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7" name="Text Placeholder 5">
            <a:extLst>
              <a:ext uri="{FF2B5EF4-FFF2-40B4-BE49-F238E27FC236}">
                <a16:creationId xmlns:a16="http://schemas.microsoft.com/office/drawing/2014/main" id="{85601B17-FFAE-EA41-A941-C177AC44259E}"/>
              </a:ext>
            </a:extLst>
          </p:cNvPr>
          <p:cNvSpPr>
            <a:spLocks noGrp="1"/>
          </p:cNvSpPr>
          <p:nvPr>
            <p:ph type="body" sz="quarter" idx="11" hasCustomPrompt="1"/>
          </p:nvPr>
        </p:nvSpPr>
        <p:spPr>
          <a:xfrm>
            <a:off x="605367" y="4523564"/>
            <a:ext cx="8576108" cy="1309445"/>
          </a:xfrm>
        </p:spPr>
        <p:txBody>
          <a:bodyPr/>
          <a:lstStyle>
            <a:lvl1pPr marL="0" marR="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sz="1500">
                <a:solidFill>
                  <a:schemeClr val="tx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Name</a:t>
            </a:r>
          </a:p>
          <a:p>
            <a:pPr marL="0" marR="0" lvl="0" indent="0" algn="l" defTabSz="761970" rtl="0" eaLnBrk="1" fontAlgn="base" latinLnBrk="0" hangingPunct="1">
              <a:lnSpc>
                <a:spcPct val="100000"/>
              </a:lnSpc>
              <a:spcBef>
                <a:spcPts val="0"/>
              </a:spcBef>
              <a:spcAft>
                <a:spcPct val="0"/>
              </a:spcAft>
              <a:buClr>
                <a:schemeClr val="tx1"/>
              </a:buClr>
              <a:buSzPct val="100000"/>
              <a:buFont typeface="Arial" pitchFamily="-65" charset="0"/>
              <a:buNone/>
              <a:tabLst/>
              <a:defRPr/>
            </a:pPr>
            <a:r>
              <a:rPr lang="en-US"/>
              <a:t>Title</a:t>
            </a:r>
            <a:br>
              <a:rPr lang="en-US"/>
            </a:br>
            <a:r>
              <a:rPr lang="en-US"/>
              <a:t>Date</a:t>
            </a:r>
          </a:p>
        </p:txBody>
      </p:sp>
      <p:pic>
        <p:nvPicPr>
          <p:cNvPr id="9" name="Picture 8">
            <a:extLst>
              <a:ext uri="{FF2B5EF4-FFF2-40B4-BE49-F238E27FC236}">
                <a16:creationId xmlns:a16="http://schemas.microsoft.com/office/drawing/2014/main" id="{3ACE7467-6CBA-0A4D-A70C-895B4F123274}"/>
              </a:ext>
            </a:extLst>
          </p:cNvPr>
          <p:cNvPicPr>
            <a:picLocks noChangeAspect="1"/>
          </p:cNvPicPr>
          <p:nvPr userDrawn="1"/>
        </p:nvPicPr>
        <p:blipFill>
          <a:blip r:embed="rId2"/>
          <a:stretch>
            <a:fillRect/>
          </a:stretch>
        </p:blipFill>
        <p:spPr>
          <a:xfrm>
            <a:off x="700617" y="344646"/>
            <a:ext cx="3227917" cy="652837"/>
          </a:xfrm>
          <a:prstGeom prst="rect">
            <a:avLst/>
          </a:prstGeom>
        </p:spPr>
      </p:pic>
    </p:spTree>
    <p:extLst>
      <p:ext uri="{BB962C8B-B14F-4D97-AF65-F5344CB8AC3E}">
        <p14:creationId xmlns:p14="http://schemas.microsoft.com/office/powerpoint/2010/main" val="39989433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2A7BB-B2C4-444C-A69B-088421431793}"/>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0839" y="320040"/>
            <a:ext cx="11544971" cy="5656074"/>
          </a:xfrm>
          <a:prstGeom prst="rect">
            <a:avLst/>
          </a:prstGeom>
        </p:spPr>
      </p:pic>
      <p:sp>
        <p:nvSpPr>
          <p:cNvPr id="5" name="Rectangle 4">
            <a:extLst>
              <a:ext uri="{FF2B5EF4-FFF2-40B4-BE49-F238E27FC236}">
                <a16:creationId xmlns:a16="http://schemas.microsoft.com/office/drawing/2014/main" id="{6CBCC8F2-6CB2-8543-8DC8-7B588E3D4577}"/>
              </a:ext>
            </a:extLst>
          </p:cNvPr>
          <p:cNvSpPr/>
          <p:nvPr userDrawn="1"/>
        </p:nvSpPr>
        <p:spPr bwMode="auto">
          <a:xfrm>
            <a:off x="320839" y="320039"/>
            <a:ext cx="11544969" cy="5659585"/>
          </a:xfrm>
          <a:prstGeom prst="rect">
            <a:avLst/>
          </a:prstGeom>
          <a:solidFill>
            <a:schemeClr val="accent3">
              <a:alpha val="7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7" name="TextBox 6">
            <a:extLst>
              <a:ext uri="{FF2B5EF4-FFF2-40B4-BE49-F238E27FC236}">
                <a16:creationId xmlns:a16="http://schemas.microsoft.com/office/drawing/2014/main" id="{1E54DD1D-580B-1743-A80C-0AE1DA3235A0}"/>
              </a:ext>
            </a:extLst>
          </p:cNvPr>
          <p:cNvSpPr txBox="1"/>
          <p:nvPr userDrawn="1"/>
        </p:nvSpPr>
        <p:spPr>
          <a:xfrm>
            <a:off x="8586368" y="5607463"/>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11" name="Title 1">
            <a:extLst>
              <a:ext uri="{FF2B5EF4-FFF2-40B4-BE49-F238E27FC236}">
                <a16:creationId xmlns:a16="http://schemas.microsoft.com/office/drawing/2014/main" id="{9BDC7DCC-CB64-5D4E-8CC6-951D208A5232}"/>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3211555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8FA5-55D6-004A-AA8F-B03E844A1A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335FC18-9276-4A4D-BD76-6DCCA0EC9D20}"/>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4" name="Content Placeholder 11">
            <a:extLst>
              <a:ext uri="{FF2B5EF4-FFF2-40B4-BE49-F238E27FC236}">
                <a16:creationId xmlns:a16="http://schemas.microsoft.com/office/drawing/2014/main" id="{29BCFCC0-5BB7-074B-86A0-BFDAADF87F9D}"/>
              </a:ext>
            </a:extLst>
          </p:cNvPr>
          <p:cNvSpPr>
            <a:spLocks noGrp="1"/>
          </p:cNvSpPr>
          <p:nvPr>
            <p:ph sz="quarter" idx="15" hasCustomPrompt="1"/>
          </p:nvPr>
        </p:nvSpPr>
        <p:spPr>
          <a:xfrm>
            <a:off x="605367" y="1491954"/>
            <a:ext cx="5257800" cy="388877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accent2"/>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5" name="Content Placeholder 11">
            <a:extLst>
              <a:ext uri="{FF2B5EF4-FFF2-40B4-BE49-F238E27FC236}">
                <a16:creationId xmlns:a16="http://schemas.microsoft.com/office/drawing/2014/main" id="{B093DB54-270A-5B4C-9B85-066A83EFEB5A}"/>
              </a:ext>
            </a:extLst>
          </p:cNvPr>
          <p:cNvSpPr>
            <a:spLocks noGrp="1"/>
          </p:cNvSpPr>
          <p:nvPr>
            <p:ph sz="quarter" idx="16" hasCustomPrompt="1"/>
          </p:nvPr>
        </p:nvSpPr>
        <p:spPr>
          <a:xfrm>
            <a:off x="6328833" y="1491954"/>
            <a:ext cx="5257800" cy="388877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accent2"/>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Tree>
    <p:extLst>
      <p:ext uri="{BB962C8B-B14F-4D97-AF65-F5344CB8AC3E}">
        <p14:creationId xmlns:p14="http://schemas.microsoft.com/office/powerpoint/2010/main" val="41192407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dark blue with micr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BE81E43-6E63-A543-99BF-474CC9FA024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5408" y="327485"/>
            <a:ext cx="11541182" cy="5656073"/>
          </a:xfrm>
          <a:prstGeom prst="rect">
            <a:avLst/>
          </a:prstGeom>
        </p:spPr>
      </p:pic>
      <p:sp>
        <p:nvSpPr>
          <p:cNvPr id="13" name="Rectangle 12">
            <a:extLst>
              <a:ext uri="{FF2B5EF4-FFF2-40B4-BE49-F238E27FC236}">
                <a16:creationId xmlns:a16="http://schemas.microsoft.com/office/drawing/2014/main" id="{54727BFF-0BE4-FB48-A395-08A9D327F394}"/>
              </a:ext>
            </a:extLst>
          </p:cNvPr>
          <p:cNvSpPr/>
          <p:nvPr userDrawn="1"/>
        </p:nvSpPr>
        <p:spPr bwMode="auto">
          <a:xfrm flipV="1">
            <a:off x="323516" y="318191"/>
            <a:ext cx="11544969" cy="5665367"/>
          </a:xfrm>
          <a:prstGeom prst="rect">
            <a:avLst/>
          </a:prstGeom>
          <a:solidFill>
            <a:schemeClr val="accent2">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Verdana" panose="020B0604030504040204" pitchFamily="34" charset="0"/>
              <a:ea typeface="Verdana" panose="020B0604030504040204" pitchFamily="34" charset="0"/>
              <a:cs typeface="Verdana" panose="020B0604030504040204" pitchFamily="34" charset="0"/>
              <a:sym typeface="Arial" pitchFamily="-110" charset="0"/>
            </a:endParaRPr>
          </a:p>
        </p:txBody>
      </p:sp>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a:solidFill>
                  <a:schemeClr val="bg1"/>
                </a:solidFill>
                <a:latin typeface="Verdana" panose="020B0604030504040204" pitchFamily="34" charset="0"/>
                <a:ea typeface="Verdana" panose="020B0604030504040204" pitchFamily="34" charset="0"/>
                <a:cs typeface="Verdana" panose="020B0604030504040204" pitchFamily="34" charset="0"/>
              </a:rPr>
              <a:t>Viral exacerbation at 40x magnification</a:t>
            </a:r>
            <a:endParaRPr lang="en-US" sz="833" b="1" i="1">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40991690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rtwork">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78A008EB-AB52-3743-A7A3-6F4BF64FD9E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17500" y="317500"/>
            <a:ext cx="11546417" cy="5662083"/>
          </a:xfrm>
          <a:prstGeom prst="rect">
            <a:avLst/>
          </a:prstGeom>
          <a:noFill/>
          <a:ln w="12700">
            <a:noFill/>
            <a:miter lim="800000"/>
            <a:headEnd/>
            <a:tailEnd/>
          </a:ln>
        </p:spPr>
      </p:pic>
      <p:sp>
        <p:nvSpPr>
          <p:cNvPr id="14" name="TextBox 13">
            <a:extLst>
              <a:ext uri="{FF2B5EF4-FFF2-40B4-BE49-F238E27FC236}">
                <a16:creationId xmlns:a16="http://schemas.microsoft.com/office/drawing/2014/main" id="{F037573F-53C3-BB43-AAB4-86C544D5E76E}"/>
              </a:ext>
            </a:extLst>
          </p:cNvPr>
          <p:cNvSpPr txBox="1"/>
          <p:nvPr userDrawn="1"/>
        </p:nvSpPr>
        <p:spPr>
          <a:xfrm>
            <a:off x="8589041" y="5614721"/>
            <a:ext cx="3143079" cy="208390"/>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Jeffrey </a:t>
            </a:r>
            <a:r>
              <a:rPr lang="en-US" sz="833" b="1" err="1">
                <a:solidFill>
                  <a:schemeClr val="tx1"/>
                </a:solidFill>
                <a:latin typeface="Verdana" panose="020B0604030504040204" pitchFamily="34" charset="0"/>
                <a:ea typeface="Verdana" panose="020B0604030504040204" pitchFamily="34" charset="0"/>
                <a:cs typeface="Verdana" panose="020B0604030504040204" pitchFamily="34" charset="0"/>
              </a:rPr>
              <a:t>Sparr</a:t>
            </a: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 Same Guy </a:t>
            </a:r>
          </a:p>
        </p:txBody>
      </p:sp>
      <p:sp>
        <p:nvSpPr>
          <p:cNvPr id="16" name="Title 1">
            <a:extLst>
              <a:ext uri="{FF2B5EF4-FFF2-40B4-BE49-F238E27FC236}">
                <a16:creationId xmlns:a16="http://schemas.microsoft.com/office/drawing/2014/main" id="{485DE86F-AE1C-BD44-85B5-0D2251E66D78}"/>
              </a:ext>
            </a:extLst>
          </p:cNvPr>
          <p:cNvSpPr>
            <a:spLocks noGrp="1"/>
          </p:cNvSpPr>
          <p:nvPr>
            <p:ph type="title" hasCustomPrompt="1"/>
          </p:nvPr>
        </p:nvSpPr>
        <p:spPr>
          <a:xfrm>
            <a:off x="753946" y="3012652"/>
            <a:ext cx="10618793"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panose="020B0604030504040204" pitchFamily="34" charset="0"/>
                <a:ea typeface="Verdana" panose="020B0604030504040204" pitchFamily="34" charset="0"/>
                <a:cs typeface="Verdana" panose="020B0604030504040204" pitchFamily="34"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4622186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title, dark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79580726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title, sub, dark blue">
    <p:bg>
      <p:bgPr>
        <a:solidFill>
          <a:schemeClr val="accent2"/>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36329642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ction title, green">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8498678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sub, green">
    <p:bg>
      <p:bgPr>
        <a:solidFill>
          <a:schemeClr val="accent4"/>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27704819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title, blue">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14266248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title, sub, blue">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sp>
        <p:nvSpPr>
          <p:cNvPr id="6" name="Title 1"/>
          <p:cNvSpPr>
            <a:spLocks noGrp="1"/>
          </p:cNvSpPr>
          <p:nvPr>
            <p:ph type="title" hasCustomPrompt="1"/>
          </p:nvPr>
        </p:nvSpPr>
        <p:spPr>
          <a:xfrm>
            <a:off x="605367" y="1532966"/>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100000"/>
              </a:lnSpc>
              <a:spcBef>
                <a:spcPts val="0"/>
              </a:spcBef>
              <a:spcAft>
                <a:spcPts val="0"/>
              </a:spcAft>
              <a:buClrTx/>
              <a:buSzTx/>
              <a:buFontTx/>
              <a:buNone/>
              <a:tabLst/>
              <a:defRPr kumimoji="0" lang="en-US" sz="5500"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divider style</a:t>
            </a:r>
          </a:p>
        </p:txBody>
      </p:sp>
    </p:spTree>
    <p:extLst>
      <p:ext uri="{BB962C8B-B14F-4D97-AF65-F5344CB8AC3E}">
        <p14:creationId xmlns:p14="http://schemas.microsoft.com/office/powerpoint/2010/main" val="374084349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01013833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tx1"/>
                </a:solidFill>
              </a:defRPr>
            </a:lvl1pPr>
          </a:lstStyle>
          <a:p>
            <a:r>
              <a:rPr lang="en-US"/>
              <a:t>Click to edit Master title style</a:t>
            </a:r>
          </a:p>
        </p:txBody>
      </p:sp>
      <p:sp>
        <p:nvSpPr>
          <p:cNvPr id="7" name="Content Placeholder 11"/>
          <p:cNvSpPr>
            <a:spLocks noGrp="1"/>
          </p:cNvSpPr>
          <p:nvPr>
            <p:ph sz="quarter" idx="15" hasCustomPrompt="1"/>
          </p:nvPr>
        </p:nvSpPr>
        <p:spPr>
          <a:xfrm>
            <a:off x="601601" y="1713178"/>
            <a:ext cx="10985780" cy="4169411"/>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4583EDC4-237D-9841-A7A3-2E3EB25AA97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49207366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full bleed imag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5A2B88-EAC0-CE4E-ADDA-A312DC09124A}"/>
              </a:ext>
            </a:extLst>
          </p:cNvPr>
          <p:cNvPicPr>
            <a:picLocks noChangeAspect="1"/>
          </p:cNvPicPr>
          <p:nvPr userDrawn="1"/>
        </p:nvPicPr>
        <p:blipFill rotWithShape="1">
          <a:blip r:embed="rId2"/>
          <a:srcRect l="-4" t="1805" r="4" b="12933"/>
          <a:stretch/>
        </p:blipFill>
        <p:spPr>
          <a:xfrm>
            <a:off x="12572" y="0"/>
            <a:ext cx="12166857" cy="6858000"/>
          </a:xfrm>
          <a:prstGeom prst="rect">
            <a:avLst/>
          </a:prstGeom>
        </p:spPr>
      </p:pic>
      <p:sp>
        <p:nvSpPr>
          <p:cNvPr id="9" name="Rectangle 8">
            <a:extLst>
              <a:ext uri="{FF2B5EF4-FFF2-40B4-BE49-F238E27FC236}">
                <a16:creationId xmlns:a16="http://schemas.microsoft.com/office/drawing/2014/main" id="{DC93A6DD-FBEC-F144-ACDC-0995E4150310}"/>
              </a:ext>
            </a:extLst>
          </p:cNvPr>
          <p:cNvSpPr/>
          <p:nvPr userDrawn="1"/>
        </p:nvSpPr>
        <p:spPr bwMode="auto">
          <a:xfrm flipV="1">
            <a:off x="12572" y="0"/>
            <a:ext cx="12192000" cy="6858000"/>
          </a:xfrm>
          <a:prstGeom prst="rect">
            <a:avLst/>
          </a:prstGeom>
          <a:gradFill flip="none" rotWithShape="1">
            <a:gsLst>
              <a:gs pos="75000">
                <a:schemeClr val="accent1">
                  <a:lumMod val="0"/>
                  <a:lumOff val="100000"/>
                  <a:alpha val="0"/>
                </a:schemeClr>
              </a:gs>
              <a:gs pos="95000">
                <a:schemeClr val="bg1"/>
              </a:gs>
            </a:gsLst>
            <a:lin ang="8400000" scaled="0"/>
            <a:tileRect/>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10" name="Picture 9">
            <a:extLst>
              <a:ext uri="{FF2B5EF4-FFF2-40B4-BE49-F238E27FC236}">
                <a16:creationId xmlns:a16="http://schemas.microsoft.com/office/drawing/2014/main" id="{3AB8FBEE-C1AF-B941-8D16-4B9905F7A631}"/>
              </a:ext>
            </a:extLst>
          </p:cNvPr>
          <p:cNvPicPr>
            <a:picLocks noChangeAspect="1"/>
          </p:cNvPicPr>
          <p:nvPr userDrawn="1"/>
        </p:nvPicPr>
        <p:blipFill>
          <a:blip r:embed="rId3"/>
          <a:srcRect/>
          <a:stretch/>
        </p:blipFill>
        <p:spPr>
          <a:xfrm>
            <a:off x="190579" y="0"/>
            <a:ext cx="3195193" cy="1950442"/>
          </a:xfrm>
          <a:prstGeom prst="rect">
            <a:avLst/>
          </a:prstGeom>
        </p:spPr>
      </p:pic>
      <p:sp>
        <p:nvSpPr>
          <p:cNvPr id="12" name="Rectangle 11">
            <a:extLst>
              <a:ext uri="{FF2B5EF4-FFF2-40B4-BE49-F238E27FC236}">
                <a16:creationId xmlns:a16="http://schemas.microsoft.com/office/drawing/2014/main" id="{6057727D-BEF7-E948-875B-041249D7E49F}"/>
              </a:ext>
            </a:extLst>
          </p:cNvPr>
          <p:cNvSpPr/>
          <p:nvPr userDrawn="1"/>
        </p:nvSpPr>
        <p:spPr bwMode="auto">
          <a:xfrm flipV="1">
            <a:off x="0" y="4457155"/>
            <a:ext cx="12192000" cy="1056856"/>
          </a:xfrm>
          <a:prstGeom prst="rect">
            <a:avLst/>
          </a:prstGeom>
          <a:gradFill>
            <a:gsLst>
              <a:gs pos="100000">
                <a:srgbClr val="00A0DF">
                  <a:alpha val="77000"/>
                </a:srgbClr>
              </a:gs>
              <a:gs pos="0">
                <a:srgbClr val="00397C">
                  <a:alpha val="77000"/>
                </a:srgbClr>
              </a:gs>
            </a:gsLst>
            <a:lin ang="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extBox 1">
            <a:extLst>
              <a:ext uri="{FF2B5EF4-FFF2-40B4-BE49-F238E27FC236}">
                <a16:creationId xmlns:a16="http://schemas.microsoft.com/office/drawing/2014/main" id="{A17887A7-5070-D24E-82B3-3A36B04CD30B}"/>
              </a:ext>
            </a:extLst>
          </p:cNvPr>
          <p:cNvSpPr txBox="1"/>
          <p:nvPr userDrawn="1"/>
        </p:nvSpPr>
        <p:spPr>
          <a:xfrm>
            <a:off x="190578" y="4517599"/>
            <a:ext cx="12315898" cy="913007"/>
          </a:xfrm>
          <a:prstGeom prst="rect">
            <a:avLst/>
          </a:prstGeom>
          <a:noFill/>
        </p:spPr>
        <p:txBody>
          <a:bodyPr wrap="square" rtlCol="0" anchor="ctr">
            <a:spAutoFit/>
          </a:bodyPr>
          <a:lstStyle/>
          <a:p>
            <a:pPr marL="0" marR="0" indent="0" algn="l" defTabSz="608461" rtl="0" eaLnBrk="1" fontAlgn="base" latinLnBrk="0" hangingPunct="1">
              <a:lnSpc>
                <a:spcPct val="100000"/>
              </a:lnSpc>
              <a:spcBef>
                <a:spcPts val="333"/>
              </a:spcBef>
              <a:spcAft>
                <a:spcPct val="0"/>
              </a:spcAft>
              <a:buClrTx/>
              <a:buSzTx/>
              <a:buFontTx/>
              <a:buNone/>
              <a:tabLst/>
              <a:defRPr/>
            </a:pPr>
            <a:r>
              <a: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rPr>
              <a:t>Be the Change You Want to See</a:t>
            </a:r>
          </a:p>
          <a:p>
            <a:pPr marL="0" marR="0" indent="0" algn="l" defTabSz="608461" rtl="0" eaLnBrk="1" fontAlgn="base" latinLnBrk="0" hangingPunct="1">
              <a:lnSpc>
                <a:spcPct val="100000"/>
              </a:lnSpc>
              <a:spcBef>
                <a:spcPts val="333"/>
              </a:spcBef>
              <a:spcAft>
                <a:spcPct val="0"/>
              </a:spcAft>
              <a:buClrTx/>
              <a:buSzTx/>
              <a:buFontTx/>
              <a:buNone/>
              <a:tabLst/>
              <a:defRPr/>
            </a:pPr>
            <a:r>
              <a:rPr lang="en-US" sz="2250">
                <a:solidFill>
                  <a:schemeClr val="bg1"/>
                </a:solidFill>
                <a:latin typeface="Verdana" panose="020B0604030504040204" pitchFamily="34" charset="0"/>
                <a:ea typeface="Verdana" panose="020B0604030504040204" pitchFamily="34" charset="0"/>
                <a:cs typeface="Verdana" panose="020B0604030504040204" pitchFamily="34" charset="0"/>
              </a:rPr>
              <a:t>Committed to advancing and building diverse, inclusive teams and environment</a:t>
            </a:r>
          </a:p>
        </p:txBody>
      </p:sp>
    </p:spTree>
    <p:extLst>
      <p:ext uri="{BB962C8B-B14F-4D97-AF65-F5344CB8AC3E}">
        <p14:creationId xmlns:p14="http://schemas.microsoft.com/office/powerpoint/2010/main" val="37533155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8" name="Slide Number Placeholder 5">
            <a:extLst>
              <a:ext uri="{FF2B5EF4-FFF2-40B4-BE49-F238E27FC236}">
                <a16:creationId xmlns:a16="http://schemas.microsoft.com/office/drawing/2014/main" id="{D659774A-71E5-F941-B6C9-6ABEBC3C73D8}"/>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7"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07731162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hasCustomPrompt="1"/>
          </p:nvPr>
        </p:nvSpPr>
        <p:spPr>
          <a:xfrm>
            <a:off x="601928" y="1713179"/>
            <a:ext cx="10984706" cy="4169410"/>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8624258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 header, bullets">
    <p:bg>
      <p:bgPr>
        <a:solidFill>
          <a:schemeClr val="bg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hasCustomPrompt="1"/>
          </p:nvPr>
        </p:nvSpPr>
        <p:spPr>
          <a:xfrm>
            <a:off x="601928" y="2427290"/>
            <a:ext cx="10984706" cy="3455298"/>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7"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8"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0" name="Slide Number Placeholder 5">
            <a:extLst>
              <a:ext uri="{FF2B5EF4-FFF2-40B4-BE49-F238E27FC236}">
                <a16:creationId xmlns:a16="http://schemas.microsoft.com/office/drawing/2014/main" id="{0A64133D-2D1C-0346-ACC5-4AF1B97E9A2F}"/>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1"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3" name="Content Placeholder 2">
            <a:extLst>
              <a:ext uri="{FF2B5EF4-FFF2-40B4-BE49-F238E27FC236}">
                <a16:creationId xmlns:a16="http://schemas.microsoft.com/office/drawing/2014/main" id="{00F85C30-66F7-3743-9CB2-2AE5CAE93FB7}"/>
              </a:ext>
            </a:extLst>
          </p:cNvPr>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b="1"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Tree>
    <p:extLst>
      <p:ext uri="{BB962C8B-B14F-4D97-AF65-F5344CB8AC3E}">
        <p14:creationId xmlns:p14="http://schemas.microsoft.com/office/powerpoint/2010/main" val="34747452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9"/>
            <a:ext cx="10981267" cy="359073"/>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333" dirty="0" smtClean="0">
                <a:solidFill>
                  <a:schemeClr val="tx1"/>
                </a:solidFill>
                <a:latin typeface="Verdana" charset="0"/>
                <a:ea typeface="Verdana" charset="0"/>
                <a:cs typeface="Verdana"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t>Edit Master text styles</a:t>
            </a:r>
          </a:p>
        </p:txBody>
      </p:sp>
      <p:sp>
        <p:nvSpPr>
          <p:cNvPr id="15"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6"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8" name="Slide Number Placeholder 5">
            <a:extLst>
              <a:ext uri="{FF2B5EF4-FFF2-40B4-BE49-F238E27FC236}">
                <a16:creationId xmlns:a16="http://schemas.microsoft.com/office/drawing/2014/main" id="{B41FA18F-BFAE-2448-8409-F510492417B1}"/>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2443281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01182" y="1712916"/>
            <a:ext cx="5405918"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2" name="Content Placeholder 11"/>
          <p:cNvSpPr>
            <a:spLocks noGrp="1"/>
          </p:cNvSpPr>
          <p:nvPr>
            <p:ph sz="quarter" idx="15" hasCustomPrompt="1"/>
          </p:nvPr>
        </p:nvSpPr>
        <p:spPr>
          <a:xfrm>
            <a:off x="6185647" y="1712914"/>
            <a:ext cx="5401733" cy="4169675"/>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333">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sz="2500">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69BB66B1-42BD-844E-9A1C-DD527D708EC9}"/>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56204306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 RIGHT 2/3">
    <p:bg>
      <p:bgPr>
        <a:solidFill>
          <a:schemeClr val="bg1"/>
        </a:solidFill>
        <a:effectLst/>
      </p:bgPr>
    </p:bg>
    <p:spTree>
      <p:nvGrpSpPr>
        <p:cNvPr id="1" name=""/>
        <p:cNvGrpSpPr/>
        <p:nvPr/>
      </p:nvGrpSpPr>
      <p:grpSpPr>
        <a:xfrm>
          <a:off x="0" y="0"/>
          <a:ext cx="0" cy="0"/>
          <a:chOff x="0" y="0"/>
          <a:chExt cx="0" cy="0"/>
        </a:xfrm>
      </p:grpSpPr>
      <p:sp>
        <p:nvSpPr>
          <p:cNvPr id="17" name="Content Placeholder 11"/>
          <p:cNvSpPr>
            <a:spLocks noGrp="1"/>
          </p:cNvSpPr>
          <p:nvPr>
            <p:ph sz="quarter" idx="26" hasCustomPrompt="1"/>
          </p:nvPr>
        </p:nvSpPr>
        <p:spPr>
          <a:xfrm>
            <a:off x="4338918" y="1684692"/>
            <a:ext cx="7247715" cy="4197897"/>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500">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8" name="Text Placeholder 7"/>
          <p:cNvSpPr>
            <a:spLocks noGrp="1"/>
          </p:cNvSpPr>
          <p:nvPr>
            <p:ph type="body" sz="quarter" idx="27" hasCustomPrompt="1"/>
          </p:nvPr>
        </p:nvSpPr>
        <p:spPr>
          <a:xfrm>
            <a:off x="601928" y="1712916"/>
            <a:ext cx="35128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9"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20"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0" name="Slide Number Placeholder 5">
            <a:extLst>
              <a:ext uri="{FF2B5EF4-FFF2-40B4-BE49-F238E27FC236}">
                <a16:creationId xmlns:a16="http://schemas.microsoft.com/office/drawing/2014/main" id="{21FC9022-20E5-2E43-BCD7-3B00E6A7484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266296450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 RIGH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6184900" y="1712916"/>
            <a:ext cx="540173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solidFill>
                  <a:schemeClr val="tx1"/>
                </a:solidFill>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1" name="Content Placeholder 11"/>
          <p:cNvSpPr>
            <a:spLocks noGrp="1"/>
          </p:cNvSpPr>
          <p:nvPr>
            <p:ph sz="quarter" idx="15" hasCustomPrompt="1"/>
          </p:nvPr>
        </p:nvSpPr>
        <p:spPr>
          <a:xfrm>
            <a:off x="601928" y="1712914"/>
            <a:ext cx="5405173" cy="4169673"/>
          </a:xfrm>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534437" marR="0"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marL="234147" marR="0" lvl="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37" marR="0" lvl="1" indent="-23414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91" marR="0" lvl="2"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236" marR="0" lvl="3"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905" marR="0" lvl="4"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2"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14177098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hasCustomPrompt="1"/>
          </p:nvPr>
        </p:nvSpPr>
        <p:spPr>
          <a:xfrm>
            <a:off x="4341285"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11" name="Slide Number Placeholder 5">
            <a:extLst>
              <a:ext uri="{FF2B5EF4-FFF2-40B4-BE49-F238E27FC236}">
                <a16:creationId xmlns:a16="http://schemas.microsoft.com/office/drawing/2014/main" id="{0087B131-3070-324A-81C9-57A56AC4719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C9A1F1E9-BC34-AE4D-A421-3E120F7C0A1A}"/>
              </a:ext>
            </a:extLst>
          </p:cNvPr>
          <p:cNvSpPr>
            <a:spLocks noGrp="1"/>
          </p:cNvSpPr>
          <p:nvPr>
            <p:ph sz="quarter" idx="19" hasCustomPrompt="1"/>
          </p:nvPr>
        </p:nvSpPr>
        <p:spPr>
          <a:xfrm>
            <a:off x="609727"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19" name="Content Placeholder 11">
            <a:extLst>
              <a:ext uri="{FF2B5EF4-FFF2-40B4-BE49-F238E27FC236}">
                <a16:creationId xmlns:a16="http://schemas.microsoft.com/office/drawing/2014/main" id="{C8C59A55-E7A7-874F-A4B9-BD06E1F80E69}"/>
              </a:ext>
            </a:extLst>
          </p:cNvPr>
          <p:cNvSpPr>
            <a:spLocks noGrp="1"/>
          </p:cNvSpPr>
          <p:nvPr>
            <p:ph sz="quarter" idx="20" hasCustomPrompt="1"/>
          </p:nvPr>
        </p:nvSpPr>
        <p:spPr>
          <a:xfrm>
            <a:off x="8072840" y="1712914"/>
            <a:ext cx="3509433" cy="4169675"/>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264402542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974216"/>
            <a:ext cx="10981267" cy="3590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333" dirty="0">
                <a:solidFill>
                  <a:schemeClr val="accent3"/>
                </a:solidFill>
                <a:latin typeface="Verdana" charset="0"/>
                <a:ea typeface="Verdana" charset="0"/>
                <a:cs typeface="Verdana"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9" name="Text Placeholder 8"/>
          <p:cNvSpPr>
            <a:spLocks noGrp="1"/>
          </p:cNvSpPr>
          <p:nvPr>
            <p:ph type="body" sz="quarter" idx="22"/>
          </p:nvPr>
        </p:nvSpPr>
        <p:spPr>
          <a:xfrm>
            <a:off x="604750" y="1680827"/>
            <a:ext cx="3508199" cy="433917"/>
          </a:xfrm>
          <a:solidFill>
            <a:srgbClr val="FFFFFF"/>
          </a:solidFill>
        </p:spPr>
        <p:txBody>
          <a:bodyPr anchor="ctr"/>
          <a:lstStyle>
            <a:lvl1pPr marL="91278" indent="0">
              <a:buNone/>
              <a:defRPr sz="1667" b="1">
                <a:solidFill>
                  <a:schemeClr val="accent2"/>
                </a:solidFill>
              </a:defRPr>
            </a:lvl1pPr>
          </a:lstStyle>
          <a:p>
            <a:pPr lvl="0"/>
            <a:r>
              <a:rPr lang="en-US"/>
              <a:t>Edit Master text styles</a:t>
            </a:r>
          </a:p>
        </p:txBody>
      </p:sp>
      <p:sp>
        <p:nvSpPr>
          <p:cNvPr id="19" name="Text Placeholder 8"/>
          <p:cNvSpPr>
            <a:spLocks noGrp="1"/>
          </p:cNvSpPr>
          <p:nvPr>
            <p:ph type="body" sz="quarter" idx="23"/>
          </p:nvPr>
        </p:nvSpPr>
        <p:spPr>
          <a:xfrm>
            <a:off x="4344117" y="1680827"/>
            <a:ext cx="3508199" cy="433917"/>
          </a:xfrm>
          <a:solidFill>
            <a:srgbClr val="FFFFFF"/>
          </a:solidFill>
        </p:spPr>
        <p:txBody>
          <a:bodyPr anchor="ctr"/>
          <a:lstStyle>
            <a:lvl1pPr marL="91278" indent="0">
              <a:buNone/>
              <a:defRPr sz="1667" b="1">
                <a:solidFill>
                  <a:schemeClr val="accent3"/>
                </a:solidFill>
              </a:defRPr>
            </a:lvl1pPr>
          </a:lstStyle>
          <a:p>
            <a:pPr lvl="0"/>
            <a:r>
              <a:rPr lang="en-US"/>
              <a:t>Edit Master text styles</a:t>
            </a:r>
          </a:p>
        </p:txBody>
      </p:sp>
      <p:sp>
        <p:nvSpPr>
          <p:cNvPr id="20" name="Text Placeholder 8"/>
          <p:cNvSpPr>
            <a:spLocks noGrp="1"/>
          </p:cNvSpPr>
          <p:nvPr>
            <p:ph type="body" sz="quarter" idx="24"/>
          </p:nvPr>
        </p:nvSpPr>
        <p:spPr>
          <a:xfrm>
            <a:off x="8073405" y="1680827"/>
            <a:ext cx="3517625" cy="433917"/>
          </a:xfrm>
          <a:solidFill>
            <a:srgbClr val="FFFFFF"/>
          </a:solidFill>
        </p:spPr>
        <p:txBody>
          <a:bodyPr anchor="ctr"/>
          <a:lstStyle>
            <a:lvl1pPr marL="91278" indent="0">
              <a:buNone/>
              <a:defRPr sz="1667" b="1">
                <a:solidFill>
                  <a:schemeClr val="accent1"/>
                </a:solidFill>
              </a:defRPr>
            </a:lvl1pPr>
          </a:lstStyle>
          <a:p>
            <a:pPr lvl="0"/>
            <a:r>
              <a:rPr lang="en-US"/>
              <a:t>Edit Master text styles</a:t>
            </a:r>
          </a:p>
        </p:txBody>
      </p:sp>
      <p:sp>
        <p:nvSpPr>
          <p:cNvPr id="13" name="Slide Number Placeholder 5">
            <a:extLst>
              <a:ext uri="{FF2B5EF4-FFF2-40B4-BE49-F238E27FC236}">
                <a16:creationId xmlns:a16="http://schemas.microsoft.com/office/drawing/2014/main" id="{7E561F91-B993-0B49-BECC-FB685B52BFAD}"/>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21" name="Text Placeholder 4"/>
          <p:cNvSpPr>
            <a:spLocks noGrp="1"/>
          </p:cNvSpPr>
          <p:nvPr>
            <p:ph type="body" sz="quarter" idx="25"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12" name="Content Placeholder 11">
            <a:extLst>
              <a:ext uri="{FF2B5EF4-FFF2-40B4-BE49-F238E27FC236}">
                <a16:creationId xmlns:a16="http://schemas.microsoft.com/office/drawing/2014/main" id="{1CC18CFF-4BF3-CA4E-8F95-D701F0CCFA87}"/>
              </a:ext>
            </a:extLst>
          </p:cNvPr>
          <p:cNvSpPr>
            <a:spLocks noGrp="1"/>
          </p:cNvSpPr>
          <p:nvPr>
            <p:ph sz="quarter" idx="15" hasCustomPrompt="1"/>
          </p:nvPr>
        </p:nvSpPr>
        <p:spPr>
          <a:xfrm>
            <a:off x="4341285"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2" name="Content Placeholder 11">
            <a:extLst>
              <a:ext uri="{FF2B5EF4-FFF2-40B4-BE49-F238E27FC236}">
                <a16:creationId xmlns:a16="http://schemas.microsoft.com/office/drawing/2014/main" id="{896B4205-B62E-3242-8289-60E7F9493C23}"/>
              </a:ext>
            </a:extLst>
          </p:cNvPr>
          <p:cNvSpPr>
            <a:spLocks noGrp="1"/>
          </p:cNvSpPr>
          <p:nvPr>
            <p:ph sz="quarter" idx="19" hasCustomPrompt="1"/>
          </p:nvPr>
        </p:nvSpPr>
        <p:spPr>
          <a:xfrm>
            <a:off x="609727"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23" name="Content Placeholder 11">
            <a:extLst>
              <a:ext uri="{FF2B5EF4-FFF2-40B4-BE49-F238E27FC236}">
                <a16:creationId xmlns:a16="http://schemas.microsoft.com/office/drawing/2014/main" id="{DFC91DCB-4C78-934E-A38D-005F54B99929}"/>
              </a:ext>
            </a:extLst>
          </p:cNvPr>
          <p:cNvSpPr>
            <a:spLocks noGrp="1"/>
          </p:cNvSpPr>
          <p:nvPr>
            <p:ph sz="quarter" idx="20" hasCustomPrompt="1"/>
          </p:nvPr>
        </p:nvSpPr>
        <p:spPr>
          <a:xfrm>
            <a:off x="8072840" y="2342029"/>
            <a:ext cx="3509433" cy="3540560"/>
          </a:xfrm>
          <a:noFill/>
        </p:spPr>
        <p:txBody>
          <a:bodyPr/>
          <a:lstStyle>
            <a:lvl1pPr marL="234147" marR="0" indent="-234147" algn="l" defTabSz="76197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tx1"/>
                </a:solidFill>
                <a:latin typeface="Verdana" charset="0"/>
                <a:ea typeface="Verdana" charset="0"/>
                <a:cs typeface="Verdana" charset="0"/>
              </a:defRPr>
            </a:lvl1pPr>
            <a:lvl2pPr marL="476231" marR="0" indent="-242084"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2pPr>
            <a:lvl3pPr marL="731491"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3pPr>
            <a:lvl4pPr marL="1097236" marR="0" indent="-201160"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4pPr>
            <a:lvl5pPr marL="1487905" marR="0" indent="-191127" algn="l" defTabSz="76197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tx1"/>
                </a:solidFill>
                <a:latin typeface="Verdana" charset="0"/>
                <a:ea typeface="Verdana" charset="0"/>
                <a:cs typeface="Verdana" charset="0"/>
              </a:defRPr>
            </a:lvl5p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Tree>
    <p:extLst>
      <p:ext uri="{BB962C8B-B14F-4D97-AF65-F5344CB8AC3E}">
        <p14:creationId xmlns:p14="http://schemas.microsoft.com/office/powerpoint/2010/main" val="38999626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ub, columns with gray">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90FB0FE-F0CC-AA4A-81DA-DA835B18EB89}"/>
              </a:ext>
            </a:extLst>
          </p:cNvPr>
          <p:cNvSpPr/>
          <p:nvPr userDrawn="1"/>
        </p:nvSpPr>
        <p:spPr bwMode="auto">
          <a:xfrm>
            <a:off x="3400659"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5" name="Rectangle 34">
            <a:extLst>
              <a:ext uri="{FF2B5EF4-FFF2-40B4-BE49-F238E27FC236}">
                <a16:creationId xmlns:a16="http://schemas.microsoft.com/office/drawing/2014/main" id="{75788D05-BFDE-8C45-A493-0514858FA40B}"/>
              </a:ext>
            </a:extLst>
          </p:cNvPr>
          <p:cNvSpPr/>
          <p:nvPr userDrawn="1"/>
        </p:nvSpPr>
        <p:spPr bwMode="auto">
          <a:xfrm>
            <a:off x="620018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36" name="Rectangle 35">
            <a:extLst>
              <a:ext uri="{FF2B5EF4-FFF2-40B4-BE49-F238E27FC236}">
                <a16:creationId xmlns:a16="http://schemas.microsoft.com/office/drawing/2014/main" id="{27AC26E4-F3EC-BA40-A96F-1C717DEC44A2}"/>
              </a:ext>
            </a:extLst>
          </p:cNvPr>
          <p:cNvSpPr/>
          <p:nvPr userDrawn="1"/>
        </p:nvSpPr>
        <p:spPr bwMode="auto">
          <a:xfrm>
            <a:off x="8999710"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1" name="Rectangle 10">
            <a:extLst>
              <a:ext uri="{FF2B5EF4-FFF2-40B4-BE49-F238E27FC236}">
                <a16:creationId xmlns:a16="http://schemas.microsoft.com/office/drawing/2014/main" id="{8A5C2628-E7D0-5D45-A753-973416732472}"/>
              </a:ext>
            </a:extLst>
          </p:cNvPr>
          <p:cNvSpPr/>
          <p:nvPr userDrawn="1"/>
        </p:nvSpPr>
        <p:spPr bwMode="auto">
          <a:xfrm>
            <a:off x="601134" y="1352314"/>
            <a:ext cx="2590800" cy="4530276"/>
          </a:xfrm>
          <a:prstGeom prst="rect">
            <a:avLst/>
          </a:prstGeom>
          <a:solidFill>
            <a:srgbClr val="F4F4F4"/>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333" b="0" i="0" u="none" strike="noStrike" cap="none" normalizeH="0" baseline="0" err="1">
              <a:ln>
                <a:noFill/>
              </a:ln>
              <a:solidFill>
                <a:srgbClr val="D8D8D8"/>
              </a:solidFill>
              <a:effectLst/>
              <a:latin typeface="Verdana" charset="0"/>
              <a:ea typeface="Verdana" charset="0"/>
              <a:cs typeface="Verdana" charset="0"/>
              <a:sym typeface="Arial" pitchFamily="-110" charset="0"/>
            </a:endParaRPr>
          </a:p>
        </p:txBody>
      </p:sp>
      <p:sp>
        <p:nvSpPr>
          <p:cNvPr id="14" name="Title 1"/>
          <p:cNvSpPr>
            <a:spLocks noGrp="1"/>
          </p:cNvSpPr>
          <p:nvPr>
            <p:ph type="title"/>
          </p:nvPr>
        </p:nvSpPr>
        <p:spPr>
          <a:xfrm>
            <a:off x="605367" y="378458"/>
            <a:ext cx="10981267" cy="461601"/>
          </a:xfrm>
        </p:spPr>
        <p:txBody>
          <a:bodyPr/>
          <a:lstStyle>
            <a:lvl1pPr>
              <a:defRPr>
                <a:solidFill>
                  <a:schemeClr val="tx1"/>
                </a:solidFill>
              </a:defRPr>
            </a:lvl1pPr>
          </a:lstStyle>
          <a:p>
            <a:r>
              <a:rPr lang="en-US"/>
              <a:t>Click to edit Master title style</a:t>
            </a:r>
          </a:p>
        </p:txBody>
      </p:sp>
      <p:sp>
        <p:nvSpPr>
          <p:cNvPr id="12" name="Slide Number Placeholder 5">
            <a:extLst>
              <a:ext uri="{FF2B5EF4-FFF2-40B4-BE49-F238E27FC236}">
                <a16:creationId xmlns:a16="http://schemas.microsoft.com/office/drawing/2014/main" id="{0C52D1CF-3D2A-BE4C-9115-95D54CC83D04}"/>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10" name="Text Placeholder 4"/>
          <p:cNvSpPr>
            <a:spLocks noGrp="1"/>
          </p:cNvSpPr>
          <p:nvPr>
            <p:ph type="body" sz="quarter" idx="18"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26" name="Text Placeholder 3">
            <a:extLst>
              <a:ext uri="{FF2B5EF4-FFF2-40B4-BE49-F238E27FC236}">
                <a16:creationId xmlns:a16="http://schemas.microsoft.com/office/drawing/2014/main" id="{899467D2-263C-9844-A3F2-DC4A0FBE5FFD}"/>
              </a:ext>
            </a:extLst>
          </p:cNvPr>
          <p:cNvSpPr>
            <a:spLocks noGrp="1"/>
          </p:cNvSpPr>
          <p:nvPr>
            <p:ph type="body" sz="quarter" idx="20"/>
          </p:nvPr>
        </p:nvSpPr>
        <p:spPr>
          <a:xfrm>
            <a:off x="600605"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7" name="Text Placeholder 3">
            <a:extLst>
              <a:ext uri="{FF2B5EF4-FFF2-40B4-BE49-F238E27FC236}">
                <a16:creationId xmlns:a16="http://schemas.microsoft.com/office/drawing/2014/main" id="{73A2A411-8255-B046-BC54-607C838EDE32}"/>
              </a:ext>
            </a:extLst>
          </p:cNvPr>
          <p:cNvSpPr>
            <a:spLocks noGrp="1"/>
          </p:cNvSpPr>
          <p:nvPr>
            <p:ph type="body" sz="quarter" idx="21"/>
          </p:nvPr>
        </p:nvSpPr>
        <p:spPr>
          <a:xfrm>
            <a:off x="3382791"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8" name="Text Placeholder 3">
            <a:extLst>
              <a:ext uri="{FF2B5EF4-FFF2-40B4-BE49-F238E27FC236}">
                <a16:creationId xmlns:a16="http://schemas.microsoft.com/office/drawing/2014/main" id="{E18C0554-2395-124D-8BB5-443C621968F6}"/>
              </a:ext>
            </a:extLst>
          </p:cNvPr>
          <p:cNvSpPr>
            <a:spLocks noGrp="1"/>
          </p:cNvSpPr>
          <p:nvPr>
            <p:ph type="body" sz="quarter" idx="22"/>
          </p:nvPr>
        </p:nvSpPr>
        <p:spPr>
          <a:xfrm>
            <a:off x="6182699"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29" name="Text Placeholder 3">
            <a:extLst>
              <a:ext uri="{FF2B5EF4-FFF2-40B4-BE49-F238E27FC236}">
                <a16:creationId xmlns:a16="http://schemas.microsoft.com/office/drawing/2014/main" id="{F920E33B-FF66-494B-A7B3-D3B53F808E70}"/>
              </a:ext>
            </a:extLst>
          </p:cNvPr>
          <p:cNvSpPr>
            <a:spLocks noGrp="1"/>
          </p:cNvSpPr>
          <p:nvPr>
            <p:ph type="body" sz="quarter" idx="23"/>
          </p:nvPr>
        </p:nvSpPr>
        <p:spPr>
          <a:xfrm>
            <a:off x="8982606" y="2188337"/>
            <a:ext cx="2591594" cy="3694252"/>
          </a:xfrm>
        </p:spPr>
        <p:txBody>
          <a:bodyPr lIns="182880" tIns="91440" rIns="182880" bIns="91440"/>
          <a:lstStyle>
            <a:lvl1pPr>
              <a:defRPr sz="1333"/>
            </a:lvl1pPr>
            <a:lvl2pPr>
              <a:defRPr sz="1333"/>
            </a:lvl2pPr>
            <a:lvl3pPr>
              <a:defRPr sz="1333"/>
            </a:lvl3pPr>
            <a:lvl4pPr>
              <a:defRPr sz="1333"/>
            </a:lvl4pPr>
            <a:lvl5pPr>
              <a:defRPr sz="1333"/>
            </a:lvl5pPr>
          </a:lstStyle>
          <a:p>
            <a:pPr lvl="0"/>
            <a:r>
              <a:rPr lang="en-US"/>
              <a:t>Click to edit Master text styles</a:t>
            </a:r>
          </a:p>
        </p:txBody>
      </p:sp>
      <p:sp>
        <p:nvSpPr>
          <p:cNvPr id="30" name="Text Placeholder 3">
            <a:extLst>
              <a:ext uri="{FF2B5EF4-FFF2-40B4-BE49-F238E27FC236}">
                <a16:creationId xmlns:a16="http://schemas.microsoft.com/office/drawing/2014/main" id="{868A2EEF-9D71-6C4B-842E-397914F95301}"/>
              </a:ext>
            </a:extLst>
          </p:cNvPr>
          <p:cNvSpPr>
            <a:spLocks noGrp="1"/>
          </p:cNvSpPr>
          <p:nvPr>
            <p:ph type="body" sz="quarter" idx="24" hasCustomPrompt="1"/>
          </p:nvPr>
        </p:nvSpPr>
        <p:spPr>
          <a:xfrm>
            <a:off x="600605"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1" name="Text Placeholder 3">
            <a:extLst>
              <a:ext uri="{FF2B5EF4-FFF2-40B4-BE49-F238E27FC236}">
                <a16:creationId xmlns:a16="http://schemas.microsoft.com/office/drawing/2014/main" id="{EC1B0A33-C75F-A84A-9C94-DDF318350C5E}"/>
              </a:ext>
            </a:extLst>
          </p:cNvPr>
          <p:cNvSpPr>
            <a:spLocks noGrp="1"/>
          </p:cNvSpPr>
          <p:nvPr>
            <p:ph type="body" sz="quarter" idx="25" hasCustomPrompt="1"/>
          </p:nvPr>
        </p:nvSpPr>
        <p:spPr>
          <a:xfrm>
            <a:off x="3382791"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2" name="Text Placeholder 3">
            <a:extLst>
              <a:ext uri="{FF2B5EF4-FFF2-40B4-BE49-F238E27FC236}">
                <a16:creationId xmlns:a16="http://schemas.microsoft.com/office/drawing/2014/main" id="{01FCACC1-472A-6D46-AA4B-A36F6D240D41}"/>
              </a:ext>
            </a:extLst>
          </p:cNvPr>
          <p:cNvSpPr>
            <a:spLocks noGrp="1"/>
          </p:cNvSpPr>
          <p:nvPr>
            <p:ph type="body" sz="quarter" idx="26" hasCustomPrompt="1"/>
          </p:nvPr>
        </p:nvSpPr>
        <p:spPr>
          <a:xfrm>
            <a:off x="6182699"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
        <p:nvSpPr>
          <p:cNvPr id="33" name="Text Placeholder 3">
            <a:extLst>
              <a:ext uri="{FF2B5EF4-FFF2-40B4-BE49-F238E27FC236}">
                <a16:creationId xmlns:a16="http://schemas.microsoft.com/office/drawing/2014/main" id="{78AB612F-6DE8-BF4B-BC23-89C20D162C71}"/>
              </a:ext>
            </a:extLst>
          </p:cNvPr>
          <p:cNvSpPr>
            <a:spLocks noGrp="1"/>
          </p:cNvSpPr>
          <p:nvPr>
            <p:ph type="body" sz="quarter" idx="27" hasCustomPrompt="1"/>
          </p:nvPr>
        </p:nvSpPr>
        <p:spPr>
          <a:xfrm>
            <a:off x="8982606" y="1573627"/>
            <a:ext cx="2591594" cy="393397"/>
          </a:xfrm>
        </p:spPr>
        <p:txBody>
          <a:bodyPr lIns="182880" tIns="91440" rIns="182880" bIns="91440"/>
          <a:lstStyle>
            <a:lvl1pPr marL="0" indent="0">
              <a:buNone/>
              <a:defRPr sz="1667" b="1">
                <a:solidFill>
                  <a:schemeClr val="accent3"/>
                </a:solidFill>
              </a:defRPr>
            </a:lvl1pPr>
          </a:lstStyle>
          <a:p>
            <a:pPr lvl="0"/>
            <a:r>
              <a:rPr lang="en-US"/>
              <a:t>Edit Subhead</a:t>
            </a:r>
          </a:p>
        </p:txBody>
      </p:sp>
    </p:spTree>
    <p:extLst>
      <p:ext uri="{BB962C8B-B14F-4D97-AF65-F5344CB8AC3E}">
        <p14:creationId xmlns:p14="http://schemas.microsoft.com/office/powerpoint/2010/main" val="4283714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A8FA5-55D6-004A-AA8F-B03E844A1ACF}"/>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2335FC18-9276-4A4D-BD76-6DCCA0EC9D20}"/>
              </a:ext>
            </a:extLst>
          </p:cNvPr>
          <p:cNvSpPr>
            <a:spLocks noGrp="1"/>
          </p:cNvSpPr>
          <p:nvPr>
            <p:ph type="sldNum" sz="quarter" idx="10"/>
          </p:nvPr>
        </p:nvSpPr>
        <p:spPr/>
        <p:txBody>
          <a:bodyPr/>
          <a:lstStyle/>
          <a:p>
            <a:fld id="{AD816501-AAE5-214E-B100-00C3DC5F5E3F}" type="slidenum">
              <a:rPr lang="en-US" smtClean="0"/>
              <a:pPr/>
              <a:t>‹#›</a:t>
            </a:fld>
            <a:endParaRPr lang="en-US"/>
          </a:p>
        </p:txBody>
      </p:sp>
      <p:sp>
        <p:nvSpPr>
          <p:cNvPr id="4" name="Content Placeholder 11">
            <a:extLst>
              <a:ext uri="{FF2B5EF4-FFF2-40B4-BE49-F238E27FC236}">
                <a16:creationId xmlns:a16="http://schemas.microsoft.com/office/drawing/2014/main" id="{29BCFCC0-5BB7-074B-86A0-BFDAADF87F9D}"/>
              </a:ext>
            </a:extLst>
          </p:cNvPr>
          <p:cNvSpPr>
            <a:spLocks noGrp="1"/>
          </p:cNvSpPr>
          <p:nvPr>
            <p:ph sz="quarter" idx="15" hasCustomPrompt="1"/>
          </p:nvPr>
        </p:nvSpPr>
        <p:spPr>
          <a:xfrm>
            <a:off x="605367" y="1491954"/>
            <a:ext cx="5257800" cy="3888778"/>
          </a:xfrm>
        </p:spPr>
        <p:txBody>
          <a:bodyPr/>
          <a:lstStyle>
            <a:lvl1pPr marL="234137" marR="0" indent="-234137" algn="l" defTabSz="76194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accent2"/>
                </a:solidFill>
                <a:latin typeface="Verdana" charset="0"/>
                <a:ea typeface="Verdana" charset="0"/>
                <a:cs typeface="Verdana" charset="0"/>
              </a:defRPr>
            </a:lvl1pPr>
            <a:lvl2pPr marL="534415" marR="0" indent="-234137"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2pPr>
            <a:lvl3pPr marL="731462" marR="0"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3pPr>
            <a:lvl4pPr marL="1097192" marR="0"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4pPr>
            <a:lvl5pPr marL="1487845" marR="0" indent="-191119"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5pPr>
          </a:lstStyle>
          <a:p>
            <a:pPr marL="234137" marR="0" lvl="0" indent="-234137" algn="l" defTabSz="76194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15" marR="0" lvl="1" indent="-234137"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62" marR="0" lvl="2"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192" marR="0" lvl="3"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845" marR="0" lvl="4" indent="-191119"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5" name="Content Placeholder 11">
            <a:extLst>
              <a:ext uri="{FF2B5EF4-FFF2-40B4-BE49-F238E27FC236}">
                <a16:creationId xmlns:a16="http://schemas.microsoft.com/office/drawing/2014/main" id="{B093DB54-270A-5B4C-9B85-066A83EFEB5A}"/>
              </a:ext>
            </a:extLst>
          </p:cNvPr>
          <p:cNvSpPr>
            <a:spLocks noGrp="1"/>
          </p:cNvSpPr>
          <p:nvPr>
            <p:ph sz="quarter" idx="16" hasCustomPrompt="1"/>
          </p:nvPr>
        </p:nvSpPr>
        <p:spPr>
          <a:xfrm>
            <a:off x="6328833" y="1491954"/>
            <a:ext cx="5257800" cy="3888778"/>
          </a:xfrm>
        </p:spPr>
        <p:txBody>
          <a:bodyPr/>
          <a:lstStyle>
            <a:lvl1pPr marL="234137" marR="0" indent="-234137" algn="l" defTabSz="76194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accent2"/>
                </a:solidFill>
                <a:latin typeface="Verdana" charset="0"/>
                <a:ea typeface="Verdana" charset="0"/>
                <a:cs typeface="Verdana" charset="0"/>
              </a:defRPr>
            </a:lvl1pPr>
            <a:lvl2pPr marL="534415" marR="0" indent="-234137"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2pPr>
            <a:lvl3pPr marL="731462" marR="0"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3pPr>
            <a:lvl4pPr marL="1097192" marR="0"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4pPr>
            <a:lvl5pPr marL="1487845" marR="0" indent="-191119"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5pPr>
          </a:lstStyle>
          <a:p>
            <a:pPr marL="234137" marR="0" lvl="0" indent="-234137" algn="l" defTabSz="76194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15" marR="0" lvl="1" indent="-234137"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62" marR="0" lvl="2"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192" marR="0" lvl="3"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845" marR="0" lvl="4" indent="-191119"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Tree>
    <p:extLst>
      <p:ext uri="{BB962C8B-B14F-4D97-AF65-F5344CB8AC3E}">
        <p14:creationId xmlns:p14="http://schemas.microsoft.com/office/powerpoint/2010/main" val="394925920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image with border">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B33D9BB-A739-E044-9D7E-C73E8B18A22F}"/>
              </a:ext>
            </a:extLst>
          </p:cNvPr>
          <p:cNvSpPr>
            <a:spLocks noGrp="1"/>
          </p:cNvSpPr>
          <p:nvPr>
            <p:ph type="pic" sz="quarter" idx="18" hasCustomPrompt="1"/>
          </p:nvPr>
        </p:nvSpPr>
        <p:spPr>
          <a:xfrm>
            <a:off x="576610" y="559594"/>
            <a:ext cx="11038781" cy="5494073"/>
          </a:xfrm>
          <a:solidFill>
            <a:schemeClr val="bg1">
              <a:lumMod val="75000"/>
            </a:schemeClr>
          </a:solidFill>
        </p:spPr>
        <p:txBody>
          <a:bodyPr anchor="ctr" anchorCtr="0"/>
          <a:lstStyle>
            <a:lvl1pPr marL="0" indent="0" algn="ctr">
              <a:buNone/>
              <a:defRPr/>
            </a:lvl1pPr>
          </a:lstStyle>
          <a:p>
            <a:r>
              <a:rPr lang="en-US"/>
              <a:t>Picture</a:t>
            </a:r>
          </a:p>
        </p:txBody>
      </p:sp>
      <p:sp>
        <p:nvSpPr>
          <p:cNvPr id="8" name="Slide Number Placeholder 5">
            <a:extLst>
              <a:ext uri="{FF2B5EF4-FFF2-40B4-BE49-F238E27FC236}">
                <a16:creationId xmlns:a16="http://schemas.microsoft.com/office/drawing/2014/main" id="{CD2F08FA-1E8F-464B-8CF2-AA480329BCCB}"/>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
        <p:nvSpPr>
          <p:cNvPr id="9" name="Text Placeholder 4"/>
          <p:cNvSpPr>
            <a:spLocks noGrp="1"/>
          </p:cNvSpPr>
          <p:nvPr>
            <p:ph type="body" sz="quarter" idx="17" hasCustomPrompt="1"/>
          </p:nvPr>
        </p:nvSpPr>
        <p:spPr>
          <a:xfrm>
            <a:off x="601928" y="6279363"/>
            <a:ext cx="8382000" cy="275167"/>
          </a:xfrm>
        </p:spPr>
        <p:txBody>
          <a:bodyPr anchor="b"/>
          <a:lstStyle>
            <a:lvl1pPr marL="0" indent="0">
              <a:spcBef>
                <a:spcPts val="167"/>
              </a:spcBef>
              <a:buNone/>
              <a:defRPr sz="750">
                <a:solidFill>
                  <a:schemeClr val="tx1"/>
                </a:solidFill>
              </a:defRPr>
            </a:lvl1pPr>
          </a:lstStyle>
          <a:p>
            <a:pPr lvl="0"/>
            <a:r>
              <a:rPr lang="en-US"/>
              <a:t>Footnotes and Sources</a:t>
            </a:r>
          </a:p>
        </p:txBody>
      </p:sp>
    </p:spTree>
    <p:extLst>
      <p:ext uri="{BB962C8B-B14F-4D97-AF65-F5344CB8AC3E}">
        <p14:creationId xmlns:p14="http://schemas.microsoft.com/office/powerpoint/2010/main" val="366559699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atin typeface="Verdana" charset="0"/>
                <a:ea typeface="Verdana" charset="0"/>
                <a:cs typeface="Verdana" charset="0"/>
              </a:defRPr>
            </a:lvl1pPr>
          </a:lstStyle>
          <a:p>
            <a:r>
              <a:rPr lang="en-US"/>
              <a:t>Full Bleed Image</a:t>
            </a:r>
          </a:p>
          <a:p>
            <a:endParaRPr lang="en-US"/>
          </a:p>
          <a:p>
            <a:r>
              <a:rPr lang="en-US"/>
              <a:t>No Copy</a:t>
            </a:r>
          </a:p>
        </p:txBody>
      </p:sp>
      <p:sp>
        <p:nvSpPr>
          <p:cNvPr id="6" name="Text Placeholder 5"/>
          <p:cNvSpPr>
            <a:spLocks noGrp="1"/>
          </p:cNvSpPr>
          <p:nvPr>
            <p:ph type="body" sz="quarter" idx="10"/>
          </p:nvPr>
        </p:nvSpPr>
        <p:spPr>
          <a:xfrm>
            <a:off x="605370"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b="1" dirty="0" smtClean="0">
                <a:solidFill>
                  <a:schemeClr val="bg1"/>
                </a:solidFill>
                <a:latin typeface="Verdana" charset="0"/>
                <a:ea typeface="Verdana" charset="0"/>
                <a:cs typeface="Verdana"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t>Edit Master text styles</a:t>
            </a:r>
          </a:p>
        </p:txBody>
      </p:sp>
      <p:sp>
        <p:nvSpPr>
          <p:cNvPr id="12" name="Text Placeholder 11"/>
          <p:cNvSpPr>
            <a:spLocks noGrp="1"/>
          </p:cNvSpPr>
          <p:nvPr>
            <p:ph type="body" sz="quarter" idx="12"/>
          </p:nvPr>
        </p:nvSpPr>
        <p:spPr>
          <a:xfrm>
            <a:off x="605370" y="6055668"/>
            <a:ext cx="10981265" cy="230832"/>
          </a:xfrm>
        </p:spPr>
        <p:txBody>
          <a:bodyPr wrap="square" anchor="b" anchorCtr="0">
            <a:spAutoFit/>
          </a:bodyPr>
          <a:lstStyle>
            <a:lvl1pPr algn="l">
              <a:lnSpc>
                <a:spcPct val="100000"/>
              </a:lnSpc>
              <a:spcBef>
                <a:spcPts val="0"/>
              </a:spcBef>
              <a:buNone/>
              <a:defRPr sz="1500">
                <a:solidFill>
                  <a:schemeClr val="bg1"/>
                </a:solidFill>
                <a:latin typeface="Verdana" charset="0"/>
                <a:ea typeface="Verdana" charset="0"/>
                <a:cs typeface="Verdana" charset="0"/>
              </a:defRPr>
            </a:lvl1pPr>
            <a:lvl2pPr>
              <a:buNone/>
              <a:defRPr/>
            </a:lvl2pPr>
            <a:lvl3pPr>
              <a:buNone/>
              <a:defRPr/>
            </a:lvl3pPr>
            <a:lvl4pPr>
              <a:buNone/>
              <a:defRPr/>
            </a:lvl4pPr>
            <a:lvl5pPr>
              <a:buNone/>
              <a:defRPr/>
            </a:lvl5pPr>
          </a:lstStyle>
          <a:p>
            <a:pPr lvl="0"/>
            <a:r>
              <a:rPr lang="en-US"/>
              <a:t>Edit Master text styles</a:t>
            </a:r>
          </a:p>
        </p:txBody>
      </p:sp>
    </p:spTree>
    <p:extLst>
      <p:ext uri="{BB962C8B-B14F-4D97-AF65-F5344CB8AC3E}">
        <p14:creationId xmlns:p14="http://schemas.microsoft.com/office/powerpoint/2010/main" val="357957441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quote or statement, with photo">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1928" y="2274839"/>
            <a:ext cx="5176868" cy="2308324"/>
          </a:xfrm>
        </p:spPr>
        <p:txBody>
          <a:bodyPr anchor="ctr" anchorCtr="0"/>
          <a:lstStyle>
            <a:lvl1pPr marL="296321" marR="0" indent="-296321" algn="l" defTabSz="761970" rtl="0" eaLnBrk="1" fontAlgn="base" latinLnBrk="0" hangingPunct="1">
              <a:lnSpc>
                <a:spcPct val="90000"/>
              </a:lnSpc>
              <a:spcBef>
                <a:spcPct val="0"/>
              </a:spcBef>
              <a:spcAft>
                <a:spcPct val="0"/>
              </a:spcAft>
              <a:buClrTx/>
              <a:buSzTx/>
              <a:buFontTx/>
              <a:buNone/>
              <a:tabLst/>
              <a:defRPr lang="en-US" b="1" i="0" smtClean="0">
                <a:effectLst/>
              </a:defRPr>
            </a:lvl1pPr>
          </a:lstStyle>
          <a:p>
            <a:r>
              <a:rPr lang="en-US"/>
              <a:t>“This slide can be used to include one or multiple quotes/</a:t>
            </a:r>
            <a:br>
              <a:rPr lang="en-US"/>
            </a:br>
            <a:r>
              <a:rPr lang="en-US"/>
              <a:t>statements. Please click to edit copy.”</a:t>
            </a:r>
          </a:p>
        </p:txBody>
      </p:sp>
      <p:sp>
        <p:nvSpPr>
          <p:cNvPr id="10" name="Text Placeholder 4"/>
          <p:cNvSpPr>
            <a:spLocks noGrp="1"/>
          </p:cNvSpPr>
          <p:nvPr>
            <p:ph type="body" sz="quarter" idx="17" hasCustomPrompt="1"/>
          </p:nvPr>
        </p:nvSpPr>
        <p:spPr>
          <a:xfrm>
            <a:off x="601928" y="6279363"/>
            <a:ext cx="4435739" cy="275167"/>
          </a:xfrm>
        </p:spPr>
        <p:txBody>
          <a:bodyPr anchor="b"/>
          <a:lstStyle>
            <a:lvl1pPr marL="0" indent="0">
              <a:spcBef>
                <a:spcPts val="167"/>
              </a:spcBef>
              <a:buNone/>
              <a:defRPr sz="750">
                <a:solidFill>
                  <a:schemeClr val="tx1"/>
                </a:solidFill>
              </a:defRPr>
            </a:lvl1pPr>
          </a:lstStyle>
          <a:p>
            <a:pPr lvl="0"/>
            <a:r>
              <a:rPr lang="en-US"/>
              <a:t>Footnotes and Sources</a:t>
            </a:r>
          </a:p>
        </p:txBody>
      </p:sp>
      <p:sp>
        <p:nvSpPr>
          <p:cNvPr id="6" name="Picture Placeholder 2">
            <a:extLst>
              <a:ext uri="{FF2B5EF4-FFF2-40B4-BE49-F238E27FC236}">
                <a16:creationId xmlns:a16="http://schemas.microsoft.com/office/drawing/2014/main" id="{A35299D6-41B4-6E4D-8691-F95891459B12}"/>
              </a:ext>
            </a:extLst>
          </p:cNvPr>
          <p:cNvSpPr>
            <a:spLocks noGrp="1"/>
          </p:cNvSpPr>
          <p:nvPr>
            <p:ph type="pic" sz="quarter" idx="18" hasCustomPrompt="1"/>
          </p:nvPr>
        </p:nvSpPr>
        <p:spPr>
          <a:xfrm>
            <a:off x="6490230" y="803251"/>
            <a:ext cx="5096399" cy="5098364"/>
          </a:xfrm>
          <a:prstGeom prst="ellipse">
            <a:avLst/>
          </a:prstGeom>
          <a:solidFill>
            <a:schemeClr val="bg1">
              <a:lumMod val="75000"/>
            </a:schemeClr>
          </a:solidFill>
        </p:spPr>
        <p:txBody>
          <a:bodyPr anchor="ctr" anchorCtr="0"/>
          <a:lstStyle>
            <a:lvl1pPr marL="0" indent="0" algn="ctr">
              <a:buNone/>
              <a:defRPr/>
            </a:lvl1pPr>
          </a:lstStyle>
          <a:p>
            <a:r>
              <a:rPr lang="en-US"/>
              <a:t>Picture</a:t>
            </a:r>
          </a:p>
        </p:txBody>
      </p:sp>
      <p:sp>
        <p:nvSpPr>
          <p:cNvPr id="9" name="Slide Number Placeholder 5"/>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41688990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B3353BE-A15E-634D-8EF1-933EF56AA866}"/>
              </a:ext>
            </a:extLst>
          </p:cNvPr>
          <p:cNvSpPr>
            <a:spLocks noGrp="1"/>
          </p:cNvSpPr>
          <p:nvPr>
            <p:ph type="sldNum" sz="quarter" idx="4"/>
          </p:nvPr>
        </p:nvSpPr>
        <p:spPr>
          <a:xfrm>
            <a:off x="11640709" y="6297783"/>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15416529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dark blue">
    <p:bg>
      <p:bgPr>
        <a:solidFill>
          <a:schemeClr val="accent2"/>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79329156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quote or statement, green">
    <p:bg>
      <p:bgPr>
        <a:solidFill>
          <a:schemeClr val="accent4"/>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26433989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quote or statement, blue">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algn="l">
              <a:lnSpc>
                <a:spcPts val="6666"/>
              </a:lnSpc>
              <a:defRPr sz="5833"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9325491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7659CF-D273-314F-BFD3-3CD05D7C06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158249" y="2828193"/>
            <a:ext cx="5875498" cy="1201614"/>
          </a:xfrm>
          <a:prstGeom prst="rect">
            <a:avLst/>
          </a:prstGeom>
        </p:spPr>
      </p:pic>
    </p:spTree>
    <p:extLst>
      <p:ext uri="{BB962C8B-B14F-4D97-AF65-F5344CB8AC3E}">
        <p14:creationId xmlns:p14="http://schemas.microsoft.com/office/powerpoint/2010/main" val="35237572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8"/>
            <a:ext cx="10145760" cy="461665"/>
          </a:xfrm>
        </p:spPr>
        <p:txBody>
          <a:bodyPr/>
          <a:lstStyle>
            <a:lvl1pPr>
              <a:defRPr sz="3333">
                <a:solidFill>
                  <a:schemeClr val="accent2"/>
                </a:solidFill>
              </a:defRPr>
            </a:lvl1pPr>
          </a:lstStyle>
          <a:p>
            <a:r>
              <a:rPr lang="en-US"/>
              <a:t>Click to edit Master title style</a:t>
            </a:r>
          </a:p>
        </p:txBody>
      </p:sp>
      <p:sp>
        <p:nvSpPr>
          <p:cNvPr id="7" name="Content Placeholder 11"/>
          <p:cNvSpPr>
            <a:spLocks noGrp="1"/>
          </p:cNvSpPr>
          <p:nvPr>
            <p:ph sz="quarter" idx="15" hasCustomPrompt="1"/>
          </p:nvPr>
        </p:nvSpPr>
        <p:spPr>
          <a:xfrm>
            <a:off x="603250" y="1491954"/>
            <a:ext cx="10985780" cy="3888778"/>
          </a:xfrm>
        </p:spPr>
        <p:txBody>
          <a:bodyPr/>
          <a:lstStyle>
            <a:lvl1pPr marL="234137" marR="0" indent="-234137" algn="l" defTabSz="761940" rtl="0" eaLnBrk="1" fontAlgn="base" latinLnBrk="0" hangingPunct="1">
              <a:lnSpc>
                <a:spcPct val="100000"/>
              </a:lnSpc>
              <a:spcBef>
                <a:spcPts val="1800"/>
              </a:spcBef>
              <a:spcAft>
                <a:spcPct val="0"/>
              </a:spcAft>
              <a:buClr>
                <a:srgbClr val="212121"/>
              </a:buClr>
              <a:buSzPct val="100000"/>
              <a:buFont typeface="Arial" pitchFamily="-65" charset="0"/>
              <a:buChar char="•"/>
              <a:tabLst/>
              <a:defRPr sz="2000">
                <a:solidFill>
                  <a:schemeClr val="accent2"/>
                </a:solidFill>
                <a:latin typeface="Verdana" charset="0"/>
                <a:ea typeface="Verdana" charset="0"/>
                <a:cs typeface="Verdana" charset="0"/>
              </a:defRPr>
            </a:lvl1pPr>
            <a:lvl2pPr marL="534415" marR="0" indent="-234137"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2pPr>
            <a:lvl3pPr marL="731462" marR="0"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3pPr>
            <a:lvl4pPr marL="1097192" marR="0"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4pPr>
            <a:lvl5pPr marL="1487845" marR="0" indent="-191119"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solidFill>
                  <a:schemeClr val="accent2"/>
                </a:solidFill>
                <a:latin typeface="Verdana" charset="0"/>
                <a:ea typeface="Verdana" charset="0"/>
                <a:cs typeface="Verdana" charset="0"/>
              </a:defRPr>
            </a:lvl5pPr>
          </a:lstStyle>
          <a:p>
            <a:pPr marL="234137" marR="0" lvl="0" indent="-234137" algn="l" defTabSz="761940" rtl="0" eaLnBrk="1" fontAlgn="base" latinLnBrk="0" hangingPunct="1">
              <a:lnSpc>
                <a:spcPct val="100000"/>
              </a:lnSpc>
              <a:spcBef>
                <a:spcPts val="1800"/>
              </a:spcBef>
              <a:spcAft>
                <a:spcPct val="0"/>
              </a:spcAft>
              <a:buClr>
                <a:srgbClr val="212121"/>
              </a:buClr>
              <a:buSzPct val="100000"/>
              <a:buFont typeface="Arial" pitchFamily="-65" charset="0"/>
              <a:buChar char="•"/>
              <a:tabLst/>
              <a:defRPr/>
            </a:pPr>
            <a:r>
              <a:rPr kumimoji="0" lang="en-US" sz="2333"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Edit Master text styles</a:t>
            </a:r>
          </a:p>
          <a:p>
            <a:pPr marL="534415" marR="0" lvl="1" indent="-234137"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20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Second level</a:t>
            </a:r>
          </a:p>
          <a:p>
            <a:pPr marL="731462" marR="0" lvl="2"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8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Third level</a:t>
            </a:r>
          </a:p>
          <a:p>
            <a:pPr marL="1097192" marR="0" lvl="3" indent="-201152"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5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Fourth level</a:t>
            </a:r>
          </a:p>
          <a:p>
            <a:pPr marL="1487845" marR="0" lvl="4" indent="-191119" algn="l" defTabSz="761940" rtl="0" eaLnBrk="1" fontAlgn="base" latinLnBrk="0" hangingPunct="1">
              <a:lnSpc>
                <a:spcPct val="100000"/>
              </a:lnSpc>
              <a:spcBef>
                <a:spcPts val="0"/>
              </a:spcBef>
              <a:spcAft>
                <a:spcPct val="0"/>
              </a:spcAft>
              <a:buClr>
                <a:srgbClr val="212121"/>
              </a:buClr>
              <a:buSzPct val="100000"/>
              <a:buFont typeface="Arial" pitchFamily="-65" charset="0"/>
              <a:buChar char="»"/>
              <a:tabLst/>
              <a:defRPr/>
            </a:pPr>
            <a:r>
              <a:rPr kumimoji="0" lang="en-US" sz="1300" b="0" i="0" u="none" strike="noStrike" kern="0" cap="none" spc="0" normalizeH="0" baseline="0" noProof="0">
                <a:ln>
                  <a:noFill/>
                </a:ln>
                <a:solidFill>
                  <a:srgbClr val="212121"/>
                </a:solidFill>
                <a:effectLst/>
                <a:uLnTx/>
                <a:uFillTx/>
                <a:latin typeface="Verdana" charset="0"/>
                <a:ea typeface="Verdana" charset="0"/>
                <a:cs typeface="Verdana" charset="0"/>
                <a:sym typeface="Arial" pitchFamily="-65" charset="0"/>
              </a:rPr>
              <a:t>Fifth level</a:t>
            </a:r>
          </a:p>
        </p:txBody>
      </p:sp>
      <p:sp>
        <p:nvSpPr>
          <p:cNvPr id="9" name="Slide Number Placeholder 5"/>
          <p:cNvSpPr>
            <a:spLocks noGrp="1"/>
          </p:cNvSpPr>
          <p:nvPr>
            <p:ph type="sldNum" sz="quarter" idx="4"/>
          </p:nvPr>
        </p:nvSpPr>
        <p:spPr>
          <a:xfrm>
            <a:off x="11678184" y="6335258"/>
            <a:ext cx="379678" cy="333375"/>
          </a:xfrm>
          <a:prstGeom prst="rect">
            <a:avLst/>
          </a:prstGeom>
        </p:spPr>
        <p:txBody>
          <a:bodyPr vert="horz" lIns="91440" tIns="45720" rIns="91440" bIns="45720" rtlCol="0" anchor="ctr"/>
          <a:lstStyle>
            <a:lvl1pPr algn="r">
              <a:defRPr sz="800">
                <a:solidFill>
                  <a:schemeClr val="tx2"/>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42496630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Title slide_Photo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1597F56-C3B5-3F44-AED4-50193AAB7AB8}"/>
              </a:ext>
            </a:extLst>
          </p:cNvPr>
          <p:cNvSpPr/>
          <p:nvPr userDrawn="1"/>
        </p:nvSpPr>
        <p:spPr bwMode="auto">
          <a:xfrm>
            <a:off x="85619" y="5137078"/>
            <a:ext cx="2422988" cy="1720922"/>
          </a:xfrm>
          <a:prstGeom prst="rect">
            <a:avLst/>
          </a:prstGeom>
          <a:solidFill>
            <a:schemeClr val="bg1"/>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5" name="Picture 4">
            <a:extLst>
              <a:ext uri="{FF2B5EF4-FFF2-40B4-BE49-F238E27FC236}">
                <a16:creationId xmlns:a16="http://schemas.microsoft.com/office/drawing/2014/main" id="{16DABB66-47E7-9644-846E-47C9186F7F6A}"/>
              </a:ext>
            </a:extLst>
          </p:cNvPr>
          <p:cNvPicPr>
            <a:picLocks noChangeAspect="1"/>
          </p:cNvPicPr>
          <p:nvPr userDrawn="1"/>
        </p:nvPicPr>
        <p:blipFill rotWithShape="1">
          <a:blip r:embed="rId2"/>
          <a:srcRect t="36503" r="16179" b="2880"/>
          <a:stretch/>
        </p:blipFill>
        <p:spPr>
          <a:xfrm>
            <a:off x="323516" y="375479"/>
            <a:ext cx="11544971" cy="5565914"/>
          </a:xfrm>
          <a:prstGeom prst="rect">
            <a:avLst/>
          </a:prstGeom>
        </p:spPr>
      </p:pic>
      <p:sp>
        <p:nvSpPr>
          <p:cNvPr id="11" name="Rectangle 10">
            <a:extLst>
              <a:ext uri="{FF2B5EF4-FFF2-40B4-BE49-F238E27FC236}">
                <a16:creationId xmlns:a16="http://schemas.microsoft.com/office/drawing/2014/main" id="{2ECCFC18-7502-BA44-A97A-3B4604716DFB}"/>
              </a:ext>
            </a:extLst>
          </p:cNvPr>
          <p:cNvSpPr/>
          <p:nvPr userDrawn="1"/>
        </p:nvSpPr>
        <p:spPr bwMode="auto">
          <a:xfrm flipV="1">
            <a:off x="323515" y="375471"/>
            <a:ext cx="11544970" cy="5565914"/>
          </a:xfrm>
          <a:prstGeom prst="rect">
            <a:avLst/>
          </a:prstGeom>
          <a:gradFill flip="none" rotWithShape="1">
            <a:gsLst>
              <a:gs pos="0">
                <a:schemeClr val="accent1">
                  <a:lumMod val="0"/>
                  <a:lumOff val="100000"/>
                  <a:alpha val="0"/>
                </a:schemeClr>
              </a:gs>
              <a:gs pos="71000">
                <a:schemeClr val="tx1">
                  <a:alpha val="77875"/>
                </a:schemeClr>
              </a:gs>
            </a:gsLst>
            <a:lin ang="8400000" scaled="0"/>
            <a:tileRect/>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3" name="Rectangle 12">
            <a:extLst>
              <a:ext uri="{FF2B5EF4-FFF2-40B4-BE49-F238E27FC236}">
                <a16:creationId xmlns:a16="http://schemas.microsoft.com/office/drawing/2014/main" id="{5065BA73-FF4E-4C4B-B5BE-847887C09B6C}"/>
              </a:ext>
            </a:extLst>
          </p:cNvPr>
          <p:cNvSpPr/>
          <p:nvPr userDrawn="1"/>
        </p:nvSpPr>
        <p:spPr bwMode="auto">
          <a:xfrm flipV="1">
            <a:off x="309219" y="4716988"/>
            <a:ext cx="11746533" cy="1285873"/>
          </a:xfrm>
          <a:prstGeom prst="rect">
            <a:avLst/>
          </a:prstGeom>
          <a:gradFill>
            <a:gsLst>
              <a:gs pos="90000">
                <a:schemeClr val="bg1">
                  <a:lumMod val="85000"/>
                  <a:lumOff val="15000"/>
                  <a:alpha val="90000"/>
                </a:schemeClr>
              </a:gs>
              <a:gs pos="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5" y="3660129"/>
            <a:ext cx="11544970" cy="1056856"/>
          </a:xfrm>
          <a:prstGeom prst="rect">
            <a:avLst/>
          </a:prstGeom>
          <a:gradFill>
            <a:gsLst>
              <a:gs pos="100000">
                <a:srgbClr val="00A0DF">
                  <a:alpha val="77000"/>
                </a:srgbClr>
              </a:gs>
              <a:gs pos="0">
                <a:srgbClr val="00397C">
                  <a:alpha val="77000"/>
                </a:srgbClr>
              </a:gs>
            </a:gsLst>
            <a:lin ang="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8"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solidFill>
                  <a:schemeClr val="accent2"/>
                </a:solidFill>
              </a:defRPr>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2" y="4869658"/>
            <a:ext cx="7144473" cy="238125"/>
          </a:xfrm>
        </p:spPr>
        <p:txBody>
          <a:bodyPr/>
          <a:lstStyle>
            <a:lvl1pPr marL="0" indent="0">
              <a:spcBef>
                <a:spcPts val="0"/>
              </a:spcBef>
              <a:buNone/>
              <a:defRPr sz="1500" b="1">
                <a:solidFill>
                  <a:schemeClr val="accent2"/>
                </a:solidFill>
              </a:defRPr>
            </a:lvl1pPr>
            <a:lvl2pPr marL="234136" indent="0">
              <a:buNone/>
              <a:defRPr/>
            </a:lvl2pPr>
            <a:lvl3pPr marL="530309" indent="0">
              <a:buNone/>
              <a:defRPr/>
            </a:lvl3pPr>
            <a:lvl4pPr marL="896040" indent="0">
              <a:buNone/>
              <a:defRPr/>
            </a:lvl4pPr>
            <a:lvl5pPr marL="1296725" indent="0">
              <a:buNone/>
              <a:defRPr/>
            </a:lvl5pPr>
          </a:lstStyle>
          <a:p>
            <a:pPr lvl="0"/>
            <a:r>
              <a:rPr lang="en-US"/>
              <a:t>Name</a:t>
            </a:r>
          </a:p>
        </p:txBody>
      </p:sp>
      <p:pic>
        <p:nvPicPr>
          <p:cNvPr id="14" name="Picture 13">
            <a:extLst>
              <a:ext uri="{FF2B5EF4-FFF2-40B4-BE49-F238E27FC236}">
                <a16:creationId xmlns:a16="http://schemas.microsoft.com/office/drawing/2014/main" id="{F072E864-3887-7045-94D7-836CEF51BB2D}"/>
              </a:ext>
            </a:extLst>
          </p:cNvPr>
          <p:cNvPicPr>
            <a:picLocks noChangeAspect="1"/>
          </p:cNvPicPr>
          <p:nvPr userDrawn="1"/>
        </p:nvPicPr>
        <p:blipFill>
          <a:blip r:embed="rId3"/>
          <a:srcRect/>
          <a:stretch/>
        </p:blipFill>
        <p:spPr>
          <a:xfrm>
            <a:off x="817877" y="1514372"/>
            <a:ext cx="2617369" cy="1528427"/>
          </a:xfrm>
          <a:prstGeom prst="rect">
            <a:avLst/>
          </a:prstGeom>
        </p:spPr>
      </p:pic>
      <p:sp>
        <p:nvSpPr>
          <p:cNvPr id="15" name="TextBox 14">
            <a:extLst>
              <a:ext uri="{FF2B5EF4-FFF2-40B4-BE49-F238E27FC236}">
                <a16:creationId xmlns:a16="http://schemas.microsoft.com/office/drawing/2014/main" id="{FFEA8909-B5C4-E048-B350-61A38DB16C90}"/>
              </a:ext>
            </a:extLst>
          </p:cNvPr>
          <p:cNvSpPr txBox="1"/>
          <p:nvPr userDrawn="1"/>
        </p:nvSpPr>
        <p:spPr>
          <a:xfrm>
            <a:off x="817875" y="6082605"/>
            <a:ext cx="7866506" cy="810478"/>
          </a:xfrm>
          <a:prstGeom prst="rect">
            <a:avLst/>
          </a:prstGeom>
          <a:noFill/>
        </p:spPr>
        <p:txBody>
          <a:bodyPr wrap="square" lIns="0" rtlCol="0">
            <a:spAutoFit/>
          </a:bodyPr>
          <a:lstStyle/>
          <a:p>
            <a:pPr>
              <a:spcBef>
                <a:spcPts val="167"/>
              </a:spcBef>
            </a:pPr>
            <a:r>
              <a:rPr lang="en-US" sz="1500" b="1">
                <a:solidFill>
                  <a:schemeClr val="accent1"/>
                </a:solidFill>
                <a:latin typeface="Verdana" panose="020B0604030504040204" pitchFamily="34" charset="0"/>
                <a:ea typeface="Verdana" panose="020B0604030504040204" pitchFamily="34" charset="0"/>
                <a:cs typeface="Verdana" panose="020B0604030504040204" pitchFamily="34" charset="0"/>
              </a:rPr>
              <a:t>Be the Change You Want to See</a:t>
            </a:r>
          </a:p>
          <a:p>
            <a:pPr marL="0" marR="0" lvl="0" indent="0" algn="l" defTabSz="608461" rtl="0" eaLnBrk="1" fontAlgn="base" latinLnBrk="0" hangingPunct="1">
              <a:lnSpc>
                <a:spcPct val="100000"/>
              </a:lnSpc>
              <a:spcBef>
                <a:spcPts val="167"/>
              </a:spcBef>
              <a:spcAft>
                <a:spcPct val="0"/>
              </a:spcAft>
              <a:buClrTx/>
              <a:buSzTx/>
              <a:buFontTx/>
              <a:buNone/>
              <a:tabLst/>
              <a:defRPr/>
            </a:pPr>
            <a:r>
              <a:rPr lang="en-US" sz="1500">
                <a:solidFill>
                  <a:srgbClr val="00A0DF"/>
                </a:solidFill>
                <a:latin typeface="Verdana" panose="020B0604030504040204" pitchFamily="34" charset="0"/>
                <a:ea typeface="Verdana" panose="020B0604030504040204" pitchFamily="34" charset="0"/>
                <a:cs typeface="Verdana" panose="020B0604030504040204" pitchFamily="34" charset="0"/>
              </a:rPr>
              <a:t>Committed to advancing and building diverse, inclusive teams and environment</a:t>
            </a:r>
          </a:p>
          <a:p>
            <a:endParaRPr lang="en-US" sz="1500" b="1">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014552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_CVM">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F1E941-C88F-6A42-8F8E-341B698E281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1" name="Group 10">
            <a:extLst>
              <a:ext uri="{FF2B5EF4-FFF2-40B4-BE49-F238E27FC236}">
                <a16:creationId xmlns:a16="http://schemas.microsoft.com/office/drawing/2014/main" id="{6208AF01-AC3D-CD45-B6FC-40921B56D168}"/>
              </a:ext>
            </a:extLst>
          </p:cNvPr>
          <p:cNvGrpSpPr/>
          <p:nvPr userDrawn="1"/>
        </p:nvGrpSpPr>
        <p:grpSpPr>
          <a:xfrm>
            <a:off x="323516" y="4709966"/>
            <a:ext cx="11544969" cy="1292895"/>
            <a:chOff x="386615" y="5651959"/>
            <a:chExt cx="13853963" cy="1551474"/>
          </a:xfrm>
        </p:grpSpPr>
        <p:sp>
          <p:nvSpPr>
            <p:cNvPr id="13" name="Rectangle 12">
              <a:extLst>
                <a:ext uri="{FF2B5EF4-FFF2-40B4-BE49-F238E27FC236}">
                  <a16:creationId xmlns:a16="http://schemas.microsoft.com/office/drawing/2014/main" id="{7801CE55-4224-FB4C-AECE-3E93584E2821}"/>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4" name="Rectangle 13">
              <a:extLst>
                <a:ext uri="{FF2B5EF4-FFF2-40B4-BE49-F238E27FC236}">
                  <a16:creationId xmlns:a16="http://schemas.microsoft.com/office/drawing/2014/main" id="{0C0F9FC4-6F02-454D-AE22-11662946DDE3}"/>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5" name="TextBox 14">
            <a:extLst>
              <a:ext uri="{FF2B5EF4-FFF2-40B4-BE49-F238E27FC236}">
                <a16:creationId xmlns:a16="http://schemas.microsoft.com/office/drawing/2014/main" id="{4D0FEE1D-8419-DA44-8AFC-EE770B8A5490}"/>
              </a:ext>
            </a:extLst>
          </p:cNvPr>
          <p:cNvSpPr txBox="1"/>
          <p:nvPr userDrawn="1"/>
        </p:nvSpPr>
        <p:spPr>
          <a:xfrm>
            <a:off x="8161131" y="4871291"/>
            <a:ext cx="3143079" cy="789063"/>
          </a:xfrm>
          <a:prstGeom prst="rect">
            <a:avLst/>
          </a:prstGeom>
          <a:noFill/>
        </p:spPr>
        <p:txBody>
          <a:bodyPr wrap="square" rtlCol="0">
            <a:noAutofit/>
          </a:bodyPr>
          <a:lstStyle/>
          <a:p>
            <a:pPr marL="0" marR="0" indent="0" algn="r" defTabSz="608486" rtl="0" eaLnBrk="1" fontAlgn="base" latinLnBrk="0" hangingPunct="1">
              <a:lnSpc>
                <a:spcPct val="100000"/>
              </a:lnSpc>
              <a:spcBef>
                <a:spcPct val="50000"/>
              </a:spcBef>
              <a:spcAft>
                <a:spcPct val="0"/>
              </a:spcAft>
              <a:buClrTx/>
              <a:buSzTx/>
              <a:buFontTx/>
              <a:buNone/>
              <a:tabLst/>
              <a:defRPr/>
            </a:pPr>
            <a:r>
              <a:rPr lang="en-US" sz="833" b="1">
                <a:latin typeface="Verdana" panose="020B0604030504040204" pitchFamily="34" charset="0"/>
                <a:ea typeface="Verdana" panose="020B0604030504040204" pitchFamily="34" charset="0"/>
                <a:cs typeface="Verdana" panose="020B0604030504040204" pitchFamily="34" charset="0"/>
              </a:rPr>
              <a:t>Venous thrombosis</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403962086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_Immunology">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7B9A4CA-027A-DA4F-83C9-790B0F9B3DC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V="1">
            <a:off x="323829" y="320146"/>
            <a:ext cx="11544342" cy="5675693"/>
          </a:xfrm>
          <a:prstGeom prst="rect">
            <a:avLst/>
          </a:prstGeom>
        </p:spPr>
      </p:pic>
      <p:sp>
        <p:nvSpPr>
          <p:cNvPr id="15" name="Rectangle 14">
            <a:extLst>
              <a:ext uri="{FF2B5EF4-FFF2-40B4-BE49-F238E27FC236}">
                <a16:creationId xmlns:a16="http://schemas.microsoft.com/office/drawing/2014/main" id="{C7D73A4B-3E61-2E40-A018-5B86341CF698}"/>
              </a:ext>
            </a:extLst>
          </p:cNvPr>
          <p:cNvSpPr/>
          <p:nvPr userDrawn="1"/>
        </p:nvSpPr>
        <p:spPr bwMode="auto">
          <a:xfrm flipV="1">
            <a:off x="323516" y="4709966"/>
            <a:ext cx="11544969" cy="1285873"/>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6" name="Rectangle 15">
            <a:extLst>
              <a:ext uri="{FF2B5EF4-FFF2-40B4-BE49-F238E27FC236}">
                <a16:creationId xmlns:a16="http://schemas.microsoft.com/office/drawing/2014/main" id="{2E5B76B5-B71D-564B-9096-91DD532C4971}"/>
              </a:ext>
            </a:extLst>
          </p:cNvPr>
          <p:cNvSpPr/>
          <p:nvPr userDrawn="1"/>
        </p:nvSpPr>
        <p:spPr bwMode="auto">
          <a:xfrm flipV="1">
            <a:off x="323516" y="4716989"/>
            <a:ext cx="11544969" cy="1285873"/>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7" name="TextBox 16">
            <a:extLst>
              <a:ext uri="{FF2B5EF4-FFF2-40B4-BE49-F238E27FC236}">
                <a16:creationId xmlns:a16="http://schemas.microsoft.com/office/drawing/2014/main" id="{7D3C2FEE-EC31-5D41-97F4-7622FEB87C74}"/>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solidFill>
                  <a:schemeClr val="tx1"/>
                </a:solidFill>
                <a:latin typeface="Verdana" panose="020B0604030504040204" pitchFamily="34" charset="0"/>
                <a:ea typeface="Verdana" panose="020B0604030504040204" pitchFamily="34" charset="0"/>
                <a:cs typeface="Verdana" panose="020B0604030504040204" pitchFamily="34" charset="0"/>
              </a:rPr>
              <a:t>Skin cells at 20x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18541112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_Immunology 2">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F72E394-838A-384D-936B-3C9528F9AB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23829" y="320146"/>
            <a:ext cx="11544342" cy="5675693"/>
          </a:xfrm>
          <a:prstGeom prst="rect">
            <a:avLst/>
          </a:prstGeom>
        </p:spPr>
      </p:pic>
      <p:grpSp>
        <p:nvGrpSpPr>
          <p:cNvPr id="10" name="Group 9">
            <a:extLst>
              <a:ext uri="{FF2B5EF4-FFF2-40B4-BE49-F238E27FC236}">
                <a16:creationId xmlns:a16="http://schemas.microsoft.com/office/drawing/2014/main" id="{009BDEE4-3BEE-6547-A0B2-449DB8FEFA65}"/>
              </a:ext>
            </a:extLst>
          </p:cNvPr>
          <p:cNvGrpSpPr/>
          <p:nvPr userDrawn="1"/>
        </p:nvGrpSpPr>
        <p:grpSpPr>
          <a:xfrm>
            <a:off x="323516" y="4709966"/>
            <a:ext cx="11544969" cy="1292895"/>
            <a:chOff x="386615" y="5651959"/>
            <a:chExt cx="13853963" cy="1551474"/>
          </a:xfrm>
        </p:grpSpPr>
        <p:sp>
          <p:nvSpPr>
            <p:cNvPr id="14" name="Rectangle 13">
              <a:extLst>
                <a:ext uri="{FF2B5EF4-FFF2-40B4-BE49-F238E27FC236}">
                  <a16:creationId xmlns:a16="http://schemas.microsoft.com/office/drawing/2014/main" id="{61198FE1-8E59-0341-B365-661124F866DE}"/>
                </a:ext>
              </a:extLst>
            </p:cNvPr>
            <p:cNvSpPr/>
            <p:nvPr userDrawn="1"/>
          </p:nvSpPr>
          <p:spPr bwMode="auto">
            <a:xfrm flipV="1">
              <a:off x="386615" y="5651959"/>
              <a:ext cx="13853963" cy="1543047"/>
            </a:xfrm>
            <a:prstGeom prst="rect">
              <a:avLst/>
            </a:prstGeom>
            <a:solidFill>
              <a:schemeClr val="bg1">
                <a:alpha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15" name="Rectangle 14">
              <a:extLst>
                <a:ext uri="{FF2B5EF4-FFF2-40B4-BE49-F238E27FC236}">
                  <a16:creationId xmlns:a16="http://schemas.microsoft.com/office/drawing/2014/main" id="{6F0B3940-A04A-B742-94A8-A64DA5B528A0}"/>
                </a:ext>
              </a:extLst>
            </p:cNvPr>
            <p:cNvSpPr/>
            <p:nvPr userDrawn="1"/>
          </p:nvSpPr>
          <p:spPr bwMode="auto">
            <a:xfrm flipV="1">
              <a:off x="386615" y="5660386"/>
              <a:ext cx="13853963" cy="1543047"/>
            </a:xfrm>
            <a:prstGeom prst="rect">
              <a:avLst/>
            </a:prstGeom>
            <a:gradFill>
              <a:gsLst>
                <a:gs pos="100000">
                  <a:schemeClr val="bg1"/>
                </a:gs>
                <a:gs pos="28000">
                  <a:schemeClr val="bg1">
                    <a:alpha val="30000"/>
                  </a:schemeClr>
                </a:gs>
              </a:gsLst>
              <a:lin ang="8100000" scaled="0"/>
            </a:gra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grpSp>
      <p:sp>
        <p:nvSpPr>
          <p:cNvPr id="16" name="TextBox 15">
            <a:extLst>
              <a:ext uri="{FF2B5EF4-FFF2-40B4-BE49-F238E27FC236}">
                <a16:creationId xmlns:a16="http://schemas.microsoft.com/office/drawing/2014/main" id="{DBA96E01-B0DC-2F4C-B6CB-FC8F3FABC56F}"/>
              </a:ext>
            </a:extLst>
          </p:cNvPr>
          <p:cNvSpPr txBox="1"/>
          <p:nvPr userDrawn="1"/>
        </p:nvSpPr>
        <p:spPr>
          <a:xfrm>
            <a:off x="8161131" y="4871291"/>
            <a:ext cx="3143079" cy="789063"/>
          </a:xfrm>
          <a:prstGeom prst="rect">
            <a:avLst/>
          </a:prstGeom>
          <a:noFill/>
        </p:spPr>
        <p:txBody>
          <a:bodyPr wrap="square" rtlCol="0">
            <a:noAutofit/>
          </a:bodyPr>
          <a:lstStyle/>
          <a:p>
            <a:pPr algn="r"/>
            <a:r>
              <a:rPr lang="en-US" sz="833" b="1">
                <a:latin typeface="Verdana" panose="020B0604030504040204" pitchFamily="34" charset="0"/>
                <a:ea typeface="Verdana" panose="020B0604030504040204" pitchFamily="34" charset="0"/>
                <a:cs typeface="Verdana" panose="020B0604030504040204" pitchFamily="34" charset="0"/>
              </a:rPr>
              <a:t>Ulcerative colitis at 40x magnification</a:t>
            </a:r>
          </a:p>
        </p:txBody>
      </p:sp>
      <p:sp>
        <p:nvSpPr>
          <p:cNvPr id="7" name="Rectangle 6">
            <a:extLst>
              <a:ext uri="{FF2B5EF4-FFF2-40B4-BE49-F238E27FC236}">
                <a16:creationId xmlns:a16="http://schemas.microsoft.com/office/drawing/2014/main" id="{FF6C7C0F-EE76-744B-BD4E-B4F347C9CDED}"/>
              </a:ext>
            </a:extLst>
          </p:cNvPr>
          <p:cNvSpPr/>
          <p:nvPr userDrawn="1"/>
        </p:nvSpPr>
        <p:spPr bwMode="auto">
          <a:xfrm flipV="1">
            <a:off x="323516" y="3660133"/>
            <a:ext cx="11544969" cy="1056856"/>
          </a:xfrm>
          <a:prstGeom prst="rect">
            <a:avLst/>
          </a:prstGeom>
          <a:solidFill>
            <a:schemeClr val="accent1">
              <a:alpha val="87000"/>
            </a:schemeClr>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7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9" name="Title 1"/>
          <p:cNvSpPr>
            <a:spLocks noGrp="1"/>
          </p:cNvSpPr>
          <p:nvPr>
            <p:ph type="title" hasCustomPrompt="1"/>
          </p:nvPr>
        </p:nvSpPr>
        <p:spPr>
          <a:xfrm>
            <a:off x="819687" y="3661834"/>
            <a:ext cx="10451563" cy="600603"/>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54" rtl="0" eaLnBrk="1" fontAlgn="auto" latinLnBrk="0" hangingPunct="1">
              <a:lnSpc>
                <a:spcPct val="90000"/>
              </a:lnSpc>
              <a:spcBef>
                <a:spcPts val="0"/>
              </a:spcBef>
              <a:spcAft>
                <a:spcPts val="0"/>
              </a:spcAft>
              <a:buClrTx/>
              <a:buSzTx/>
              <a:buFontTx/>
              <a:buNone/>
              <a:tabLst/>
              <a:defRPr kumimoji="0" lang="en-US" sz="2833" b="1" i="0" u="none" strike="noStrike" kern="0" cap="none" spc="0" normalizeH="0" baseline="0" noProof="0">
                <a:ln>
                  <a:noFill/>
                </a:ln>
                <a:solidFill>
                  <a:schemeClr val="bg1"/>
                </a:solidFill>
                <a:effectLst/>
                <a:uLnTx/>
                <a:uFillTx/>
                <a:latin typeface="Verdana" charset="0"/>
                <a:ea typeface="Verdana" charset="0"/>
                <a:cs typeface="Verdana" charset="0"/>
                <a:sym typeface="Arial" pitchFamily="-65" charset="0"/>
              </a:defRPr>
            </a:lvl1pPr>
          </a:lstStyle>
          <a:p>
            <a:pPr marL="0" marR="0" lvl="0" indent="0" algn="l" defTabSz="640054" rtl="0" eaLnBrk="1" fontAlgn="auto" latinLnBrk="0" hangingPunct="1">
              <a:lnSpc>
                <a:spcPct val="100000"/>
              </a:lnSpc>
              <a:spcBef>
                <a:spcPts val="0"/>
              </a:spcBef>
              <a:spcAft>
                <a:spcPts val="0"/>
              </a:spcAft>
              <a:buClrTx/>
              <a:buSzTx/>
              <a:buFontTx/>
              <a:buNone/>
              <a:tabLst/>
              <a:defRPr/>
            </a:pPr>
            <a:r>
              <a:rPr lang="en-US"/>
              <a:t>Title goes here</a:t>
            </a:r>
          </a:p>
        </p:txBody>
      </p:sp>
      <p:sp>
        <p:nvSpPr>
          <p:cNvPr id="12" name="Text Placeholder 11">
            <a:extLst>
              <a:ext uri="{FF2B5EF4-FFF2-40B4-BE49-F238E27FC236}">
                <a16:creationId xmlns:a16="http://schemas.microsoft.com/office/drawing/2014/main" id="{36002EE6-F7F8-F147-BAFA-A8A58397B11D}"/>
              </a:ext>
            </a:extLst>
          </p:cNvPr>
          <p:cNvSpPr>
            <a:spLocks noGrp="1"/>
          </p:cNvSpPr>
          <p:nvPr>
            <p:ph type="body" sz="quarter" idx="12" hasCustomPrompt="1"/>
          </p:nvPr>
        </p:nvSpPr>
        <p:spPr>
          <a:xfrm>
            <a:off x="821540" y="4286249"/>
            <a:ext cx="10481460" cy="402168"/>
          </a:xfrm>
        </p:spPr>
        <p:txBody>
          <a:bodyPr/>
          <a:lstStyle>
            <a:lvl1pPr marL="0" indent="0">
              <a:buNone/>
              <a:defRPr sz="1500">
                <a:solidFill>
                  <a:schemeClr val="bg1"/>
                </a:solidFill>
              </a:defRPr>
            </a:lvl1pPr>
          </a:lstStyle>
          <a:p>
            <a:pPr lvl="0"/>
            <a:r>
              <a:rPr lang="en-US"/>
              <a:t>Subtitle goes here</a:t>
            </a:r>
          </a:p>
        </p:txBody>
      </p:sp>
      <p:sp>
        <p:nvSpPr>
          <p:cNvPr id="3" name="Text Placeholder 2">
            <a:extLst>
              <a:ext uri="{FF2B5EF4-FFF2-40B4-BE49-F238E27FC236}">
                <a16:creationId xmlns:a16="http://schemas.microsoft.com/office/drawing/2014/main" id="{C88C3CBF-C1A4-F94D-856C-451D04F90D5F}"/>
              </a:ext>
            </a:extLst>
          </p:cNvPr>
          <p:cNvSpPr>
            <a:spLocks noGrp="1"/>
          </p:cNvSpPr>
          <p:nvPr>
            <p:ph type="body" sz="quarter" idx="11" hasCustomPrompt="1"/>
          </p:nvPr>
        </p:nvSpPr>
        <p:spPr>
          <a:xfrm>
            <a:off x="817875" y="5118775"/>
            <a:ext cx="7144473" cy="790698"/>
          </a:xfrm>
        </p:spPr>
        <p:txBody>
          <a:bodyPr/>
          <a:lstStyle>
            <a:lvl1pPr marL="0" indent="0">
              <a:spcBef>
                <a:spcPts val="0"/>
              </a:spcBef>
              <a:buNone/>
              <a:defRPr sz="1500"/>
            </a:lvl1pPr>
          </a:lstStyle>
          <a:p>
            <a:pPr lvl="0"/>
            <a:r>
              <a:rPr lang="en-US"/>
              <a:t>Title</a:t>
            </a:r>
            <a:br>
              <a:rPr lang="en-US"/>
            </a:br>
            <a:r>
              <a:rPr lang="en-US"/>
              <a:t>Legal Entity</a:t>
            </a:r>
            <a:br>
              <a:rPr lang="en-US"/>
            </a:br>
            <a:r>
              <a:rPr lang="en-US"/>
              <a:t>Date</a:t>
            </a:r>
          </a:p>
        </p:txBody>
      </p:sp>
      <p:sp>
        <p:nvSpPr>
          <p:cNvPr id="18" name="Text Placeholder 17">
            <a:extLst>
              <a:ext uri="{FF2B5EF4-FFF2-40B4-BE49-F238E27FC236}">
                <a16:creationId xmlns:a16="http://schemas.microsoft.com/office/drawing/2014/main" id="{12216977-3177-7341-BD44-DC5C6B41E432}"/>
              </a:ext>
            </a:extLst>
          </p:cNvPr>
          <p:cNvSpPr>
            <a:spLocks noGrp="1"/>
          </p:cNvSpPr>
          <p:nvPr>
            <p:ph type="body" sz="quarter" idx="13" hasCustomPrompt="1"/>
          </p:nvPr>
        </p:nvSpPr>
        <p:spPr>
          <a:xfrm>
            <a:off x="821531" y="4869658"/>
            <a:ext cx="7144473" cy="238125"/>
          </a:xfrm>
        </p:spPr>
        <p:txBody>
          <a:bodyPr/>
          <a:lstStyle>
            <a:lvl1pPr marL="0" indent="0">
              <a:spcBef>
                <a:spcPts val="0"/>
              </a:spcBef>
              <a:buNone/>
              <a:defRPr sz="1500" b="1"/>
            </a:lvl1pPr>
            <a:lvl2pPr marL="234146" indent="0">
              <a:buNone/>
              <a:defRPr/>
            </a:lvl2pPr>
            <a:lvl3pPr marL="530330" indent="0">
              <a:buNone/>
              <a:defRPr/>
            </a:lvl3pPr>
            <a:lvl4pPr marL="896076" indent="0">
              <a:buNone/>
              <a:defRPr/>
            </a:lvl4pPr>
            <a:lvl5pPr marL="1296777" indent="0">
              <a:buNone/>
              <a:defRPr/>
            </a:lvl5pPr>
          </a:lstStyle>
          <a:p>
            <a:pPr lvl="0"/>
            <a:r>
              <a:rPr lang="en-US"/>
              <a:t>Name</a:t>
            </a:r>
          </a:p>
        </p:txBody>
      </p:sp>
    </p:spTree>
    <p:extLst>
      <p:ext uri="{BB962C8B-B14F-4D97-AF65-F5344CB8AC3E}">
        <p14:creationId xmlns:p14="http://schemas.microsoft.com/office/powerpoint/2010/main" val="3334062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slideLayout" Target="../slideLayouts/slideLayout45.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42" Type="http://schemas.openxmlformats.org/officeDocument/2006/relationships/theme" Target="../theme/theme3.xml"/><Relationship Id="rId7" Type="http://schemas.openxmlformats.org/officeDocument/2006/relationships/slideLayout" Target="../slideLayouts/slideLayout1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41" Type="http://schemas.openxmlformats.org/officeDocument/2006/relationships/slideLayout" Target="../slideLayouts/slideLayout47.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slideLayout" Target="../slideLayouts/slideLayout46.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43" Type="http://schemas.openxmlformats.org/officeDocument/2006/relationships/image" Target="../media/image7.png"/><Relationship Id="rId8" Type="http://schemas.openxmlformats.org/officeDocument/2006/relationships/slideLayout" Target="../slideLayouts/slideLayout14.xml"/><Relationship Id="rId3" Type="http://schemas.openxmlformats.org/officeDocument/2006/relationships/slideLayout" Target="../slideLayouts/slideLayout9.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5367" y="1713179"/>
            <a:ext cx="10981267" cy="3697878"/>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5367" y="378458"/>
            <a:ext cx="10145760" cy="553998"/>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1586635" y="632747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D816501-AAE5-214E-B100-00C3DC5F5E3F}" type="slidenum">
              <a:rPr lang="en-US" smtClean="0"/>
              <a:pPr/>
              <a:t>‹#›</a:t>
            </a:fld>
            <a:endParaRPr lang="en-US"/>
          </a:p>
        </p:txBody>
      </p:sp>
      <p:sp>
        <p:nvSpPr>
          <p:cNvPr id="4" name="Rectangle 3">
            <a:extLst>
              <a:ext uri="{FF2B5EF4-FFF2-40B4-BE49-F238E27FC236}">
                <a16:creationId xmlns:a16="http://schemas.microsoft.com/office/drawing/2014/main" id="{2DA0E931-394A-E14C-B93C-0EF9167F0971}"/>
              </a:ext>
            </a:extLst>
          </p:cNvPr>
          <p:cNvSpPr/>
          <p:nvPr userDrawn="1"/>
        </p:nvSpPr>
        <p:spPr>
          <a:xfrm>
            <a:off x="9760449" y="6661340"/>
            <a:ext cx="2311688" cy="169277"/>
          </a:xfrm>
          <a:prstGeom prst="rect">
            <a:avLst/>
          </a:prstGeom>
        </p:spPr>
        <p:txBody>
          <a:bodyPr wrap="square">
            <a:spAutoFit/>
          </a:bodyPr>
          <a:lstStyle/>
          <a:p>
            <a:pPr algn="r"/>
            <a:r>
              <a:rPr lang="en-US" sz="500" b="0" i="0" u="none" strike="noStrike">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rPr>
              <a:t>CONFIDENTIAL – INTERNAL USE ONLY – DO NOT DISTRIBUTE</a:t>
            </a:r>
            <a:endParaRPr lang="en-US" sz="500" b="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a:extLst>
              <a:ext uri="{FF2B5EF4-FFF2-40B4-BE49-F238E27FC236}">
                <a16:creationId xmlns:a16="http://schemas.microsoft.com/office/drawing/2014/main" id="{F311FF2D-4241-554C-B76E-23A5F6C29976}"/>
              </a:ext>
            </a:extLst>
          </p:cNvPr>
          <p:cNvPicPr>
            <a:picLocks noChangeAspect="1"/>
          </p:cNvPicPr>
          <p:nvPr userDrawn="1"/>
        </p:nvPicPr>
        <p:blipFill>
          <a:blip r:embed="rId4"/>
          <a:srcRect/>
          <a:stretch/>
        </p:blipFill>
        <p:spPr>
          <a:xfrm>
            <a:off x="322392" y="6224220"/>
            <a:ext cx="945692" cy="577278"/>
          </a:xfrm>
          <a:prstGeom prst="rect">
            <a:avLst/>
          </a:prstGeom>
        </p:spPr>
      </p:pic>
      <p:pic>
        <p:nvPicPr>
          <p:cNvPr id="2" name="Picture 1">
            <a:extLst>
              <a:ext uri="{FF2B5EF4-FFF2-40B4-BE49-F238E27FC236}">
                <a16:creationId xmlns:a16="http://schemas.microsoft.com/office/drawing/2014/main" id="{AA88BC6B-4616-55F8-6B25-670A6A941F9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03191" y="6356744"/>
            <a:ext cx="1540703" cy="315093"/>
          </a:xfrm>
          <a:prstGeom prst="rect">
            <a:avLst/>
          </a:prstGeom>
        </p:spPr>
      </p:pic>
    </p:spTree>
    <p:extLst>
      <p:ext uri="{BB962C8B-B14F-4D97-AF65-F5344CB8AC3E}">
        <p14:creationId xmlns:p14="http://schemas.microsoft.com/office/powerpoint/2010/main" val="2002514728"/>
      </p:ext>
    </p:extLst>
  </p:cSld>
  <p:clrMap bg1="lt1" tx1="dk1" bg2="lt2" tx2="dk2" accent1="accent1" accent2="accent2" accent3="accent3" accent4="accent4" accent5="accent5" accent6="accent6" hlink="hlink" folHlink="folHlink"/>
  <p:sldLayoutIdLst>
    <p:sldLayoutId id="2147483730" r:id="rId1"/>
    <p:sldLayoutId id="2147483908" r:id="rId2"/>
  </p:sldLayoutIdLst>
  <p:transition>
    <p:fade/>
  </p:transition>
  <p:hf hdr="0" ftr="0" dt="0"/>
  <p:txStyles>
    <p:titleStyle>
      <a:lvl1pPr algn="l" rtl="0" eaLnBrk="1" fontAlgn="base" hangingPunct="1">
        <a:lnSpc>
          <a:spcPct val="90000"/>
        </a:lnSpc>
        <a:spcBef>
          <a:spcPct val="0"/>
        </a:spcBef>
        <a:spcAft>
          <a:spcPct val="0"/>
        </a:spcAft>
        <a:defRPr sz="4000" b="1">
          <a:solidFill>
            <a:schemeClr val="accent2"/>
          </a:solidFill>
          <a:latin typeface="Verdana" charset="0"/>
          <a:ea typeface="Verdana" charset="0"/>
          <a:cs typeface="Verdana" charset="0"/>
          <a:sym typeface="Arial" pitchFamily="-65" charset="0"/>
        </a:defRPr>
      </a:lvl1pPr>
      <a:lvl2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43"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86"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930"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573"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80988" indent="-280988" algn="l" rtl="0" eaLnBrk="1" fontAlgn="base" hangingPunct="1">
        <a:lnSpc>
          <a:spcPct val="100000"/>
        </a:lnSpc>
        <a:spcBef>
          <a:spcPts val="2160"/>
        </a:spcBef>
        <a:spcAft>
          <a:spcPct val="0"/>
        </a:spcAft>
        <a:buClrTx/>
        <a:buSzPct val="100000"/>
        <a:buFont typeface="Arial" pitchFamily="-65" charset="0"/>
        <a:buChar char="•"/>
        <a:tabLst/>
        <a:defRPr sz="2800">
          <a:solidFill>
            <a:schemeClr val="accent2"/>
          </a:solidFill>
          <a:latin typeface="Verdana" charset="0"/>
          <a:ea typeface="Verdana" charset="0"/>
          <a:cs typeface="Verdana" charset="0"/>
          <a:sym typeface="Arial" pitchFamily="-65" charset="0"/>
        </a:defRPr>
      </a:lvl1pPr>
      <a:lvl2pPr marL="641350" indent="-280988" algn="l" rtl="0" eaLnBrk="1" fontAlgn="base" hangingPunct="1">
        <a:lnSpc>
          <a:spcPct val="100000"/>
        </a:lnSpc>
        <a:spcBef>
          <a:spcPts val="0"/>
        </a:spcBef>
        <a:spcAft>
          <a:spcPct val="0"/>
        </a:spcAft>
        <a:buClrTx/>
        <a:buSzPct val="100000"/>
        <a:buFont typeface="Arial" pitchFamily="-65" charset="0"/>
        <a:buChar char="–"/>
        <a:tabLst/>
        <a:defRPr sz="2400">
          <a:solidFill>
            <a:schemeClr val="accent2"/>
          </a:solidFill>
          <a:latin typeface="Verdana" charset="0"/>
          <a:ea typeface="Verdana" charset="0"/>
          <a:cs typeface="Verdana" charset="0"/>
          <a:sym typeface="Arial" pitchFamily="-65" charset="0"/>
        </a:defRPr>
      </a:lvl2pPr>
      <a:lvl3pPr marL="877824" indent="-241402" algn="l" rtl="0" eaLnBrk="1" fontAlgn="base" hangingPunct="1">
        <a:lnSpc>
          <a:spcPct val="100000"/>
        </a:lnSpc>
        <a:spcBef>
          <a:spcPts val="0"/>
        </a:spcBef>
        <a:spcAft>
          <a:spcPct val="0"/>
        </a:spcAft>
        <a:buClrTx/>
        <a:buSzPct val="100000"/>
        <a:buFont typeface="Arial" pitchFamily="-65" charset="0"/>
        <a:buChar char="•"/>
        <a:defRPr sz="2160">
          <a:solidFill>
            <a:schemeClr val="accent2"/>
          </a:solidFill>
          <a:latin typeface="Verdana" charset="0"/>
          <a:ea typeface="Verdana" charset="0"/>
          <a:cs typeface="Verdana" charset="0"/>
          <a:sym typeface="Arial" pitchFamily="-65" charset="0"/>
        </a:defRPr>
      </a:lvl3pPr>
      <a:lvl4pPr marL="1316736" indent="-241402" algn="l" rtl="0" eaLnBrk="1" fontAlgn="base" hangingPunct="1">
        <a:lnSpc>
          <a:spcPct val="100000"/>
        </a:lnSpc>
        <a:spcBef>
          <a:spcPts val="0"/>
        </a:spcBef>
        <a:spcAft>
          <a:spcPct val="0"/>
        </a:spcAft>
        <a:buClrTx/>
        <a:buSzPct val="100000"/>
        <a:buFont typeface="Arial" pitchFamily="-65" charset="0"/>
        <a:buChar char="–"/>
        <a:defRPr sz="1800">
          <a:solidFill>
            <a:schemeClr val="accent2"/>
          </a:solidFill>
          <a:latin typeface="Verdana" charset="0"/>
          <a:ea typeface="Verdana" charset="0"/>
          <a:cs typeface="Verdana" charset="0"/>
          <a:sym typeface="Arial" pitchFamily="-65" charset="0"/>
        </a:defRPr>
      </a:lvl4pPr>
      <a:lvl5pPr marL="1785557" indent="-229362" algn="l" rtl="0" eaLnBrk="1" fontAlgn="base" hangingPunct="1">
        <a:lnSpc>
          <a:spcPct val="100000"/>
        </a:lnSpc>
        <a:spcBef>
          <a:spcPts val="0"/>
        </a:spcBef>
        <a:spcAft>
          <a:spcPct val="0"/>
        </a:spcAft>
        <a:buClrTx/>
        <a:buSzPct val="100000"/>
        <a:buFont typeface="Arial" pitchFamily="-65" charset="0"/>
        <a:buChar char="»"/>
        <a:defRPr sz="1560">
          <a:solidFill>
            <a:schemeClr val="accent2"/>
          </a:solidFill>
          <a:latin typeface="Verdana" charset="0"/>
          <a:ea typeface="Verdana" charset="0"/>
          <a:cs typeface="Verdana"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43" rtl="0" eaLnBrk="1" latinLnBrk="0" hangingPunct="1">
        <a:defRPr sz="1320" kern="1200">
          <a:solidFill>
            <a:schemeClr val="tx1"/>
          </a:solidFill>
          <a:latin typeface="+mn-lt"/>
          <a:ea typeface="+mn-ea"/>
          <a:cs typeface="+mn-cs"/>
        </a:defRPr>
      </a:lvl1pPr>
      <a:lvl2pPr marL="345643" algn="l" defTabSz="345643" rtl="0" eaLnBrk="1" latinLnBrk="0" hangingPunct="1">
        <a:defRPr sz="1320" kern="1200">
          <a:solidFill>
            <a:schemeClr val="tx1"/>
          </a:solidFill>
          <a:latin typeface="+mn-lt"/>
          <a:ea typeface="+mn-ea"/>
          <a:cs typeface="+mn-cs"/>
        </a:defRPr>
      </a:lvl2pPr>
      <a:lvl3pPr marL="691286" algn="l" defTabSz="345643" rtl="0" eaLnBrk="1" latinLnBrk="0" hangingPunct="1">
        <a:defRPr sz="1320" kern="1200">
          <a:solidFill>
            <a:schemeClr val="tx1"/>
          </a:solidFill>
          <a:latin typeface="+mn-lt"/>
          <a:ea typeface="+mn-ea"/>
          <a:cs typeface="+mn-cs"/>
        </a:defRPr>
      </a:lvl3pPr>
      <a:lvl4pPr marL="1036930" algn="l" defTabSz="345643" rtl="0" eaLnBrk="1" latinLnBrk="0" hangingPunct="1">
        <a:defRPr sz="1320" kern="1200">
          <a:solidFill>
            <a:schemeClr val="tx1"/>
          </a:solidFill>
          <a:latin typeface="+mn-lt"/>
          <a:ea typeface="+mn-ea"/>
          <a:cs typeface="+mn-cs"/>
        </a:defRPr>
      </a:lvl4pPr>
      <a:lvl5pPr marL="1382573" algn="l" defTabSz="345643" rtl="0" eaLnBrk="1" latinLnBrk="0" hangingPunct="1">
        <a:defRPr sz="1320" kern="1200">
          <a:solidFill>
            <a:schemeClr val="tx1"/>
          </a:solidFill>
          <a:latin typeface="+mn-lt"/>
          <a:ea typeface="+mn-ea"/>
          <a:cs typeface="+mn-cs"/>
        </a:defRPr>
      </a:lvl5pPr>
      <a:lvl6pPr marL="1728216" algn="l" defTabSz="345643" rtl="0" eaLnBrk="1" latinLnBrk="0" hangingPunct="1">
        <a:defRPr sz="1320" kern="1200">
          <a:solidFill>
            <a:schemeClr val="tx1"/>
          </a:solidFill>
          <a:latin typeface="+mn-lt"/>
          <a:ea typeface="+mn-ea"/>
          <a:cs typeface="+mn-cs"/>
        </a:defRPr>
      </a:lvl6pPr>
      <a:lvl7pPr marL="2073859" algn="l" defTabSz="345643" rtl="0" eaLnBrk="1" latinLnBrk="0" hangingPunct="1">
        <a:defRPr sz="1320" kern="1200">
          <a:solidFill>
            <a:schemeClr val="tx1"/>
          </a:solidFill>
          <a:latin typeface="+mn-lt"/>
          <a:ea typeface="+mn-ea"/>
          <a:cs typeface="+mn-cs"/>
        </a:defRPr>
      </a:lvl7pPr>
      <a:lvl8pPr marL="2419502" algn="l" defTabSz="345643" rtl="0" eaLnBrk="1" latinLnBrk="0" hangingPunct="1">
        <a:defRPr sz="1320" kern="1200">
          <a:solidFill>
            <a:schemeClr val="tx1"/>
          </a:solidFill>
          <a:latin typeface="+mn-lt"/>
          <a:ea typeface="+mn-ea"/>
          <a:cs typeface="+mn-cs"/>
        </a:defRPr>
      </a:lvl8pPr>
      <a:lvl9pPr marL="2765146" algn="l" defTabSz="345643" rtl="0" eaLnBrk="1" latinLnBrk="0" hangingPunct="1">
        <a:defRPr sz="132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20" userDrawn="1">
          <p15:clr>
            <a:srgbClr val="F26B43"/>
          </p15:clr>
        </p15:guide>
        <p15:guide id="2" pos="3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5367" y="1713179"/>
            <a:ext cx="10981267" cy="3697878"/>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5367" y="378458"/>
            <a:ext cx="10145760" cy="553998"/>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1586635" y="6327472"/>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D816501-AAE5-214E-B100-00C3DC5F5E3F}" type="slidenum">
              <a:rPr lang="en-US" smtClean="0"/>
              <a:pPr/>
              <a:t>‹#›</a:t>
            </a:fld>
            <a:endParaRPr lang="en-US"/>
          </a:p>
        </p:txBody>
      </p:sp>
      <p:pic>
        <p:nvPicPr>
          <p:cNvPr id="10" name="Picture 9">
            <a:extLst>
              <a:ext uri="{FF2B5EF4-FFF2-40B4-BE49-F238E27FC236}">
                <a16:creationId xmlns:a16="http://schemas.microsoft.com/office/drawing/2014/main" id="{80E083A1-6AE4-3C41-91A8-00C231CCA48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0404482" y="6235016"/>
            <a:ext cx="1143008" cy="518287"/>
          </a:xfrm>
          <a:prstGeom prst="rect">
            <a:avLst/>
          </a:prstGeom>
        </p:spPr>
      </p:pic>
      <p:sp>
        <p:nvSpPr>
          <p:cNvPr id="4" name="Rectangle 3">
            <a:extLst>
              <a:ext uri="{FF2B5EF4-FFF2-40B4-BE49-F238E27FC236}">
                <a16:creationId xmlns:a16="http://schemas.microsoft.com/office/drawing/2014/main" id="{2DA0E931-394A-E14C-B93C-0EF9167F0971}"/>
              </a:ext>
            </a:extLst>
          </p:cNvPr>
          <p:cNvSpPr/>
          <p:nvPr userDrawn="1"/>
        </p:nvSpPr>
        <p:spPr>
          <a:xfrm>
            <a:off x="9760449" y="6661341"/>
            <a:ext cx="2311688" cy="169277"/>
          </a:xfrm>
          <a:prstGeom prst="rect">
            <a:avLst/>
          </a:prstGeom>
        </p:spPr>
        <p:txBody>
          <a:bodyPr wrap="square">
            <a:spAutoFit/>
          </a:bodyPr>
          <a:lstStyle/>
          <a:p>
            <a:pPr algn="r"/>
            <a:r>
              <a:rPr lang="en-US" sz="500" b="0" i="0" u="none" strike="noStrike">
                <a:solidFill>
                  <a:schemeClr val="bg1">
                    <a:lumMod val="50000"/>
                  </a:schemeClr>
                </a:solidFill>
                <a:effectLst/>
                <a:latin typeface="Verdana" panose="020B0604030504040204" pitchFamily="34" charset="0"/>
                <a:ea typeface="Verdana" panose="020B0604030504040204" pitchFamily="34" charset="0"/>
                <a:cs typeface="Verdana" panose="020B0604030504040204" pitchFamily="34" charset="0"/>
              </a:rPr>
              <a:t>CONFIDENTIAL – INTERNAL USE ONLY – DO NOT DISTRIBUTE</a:t>
            </a:r>
            <a:endParaRPr lang="en-US" sz="500" b="0">
              <a:solidFill>
                <a:schemeClr val="bg1">
                  <a:lumMod val="50000"/>
                </a:schemeClr>
              </a:solidFill>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a:extLst>
              <a:ext uri="{FF2B5EF4-FFF2-40B4-BE49-F238E27FC236}">
                <a16:creationId xmlns:a16="http://schemas.microsoft.com/office/drawing/2014/main" id="{F311FF2D-4241-554C-B76E-23A5F6C29976}"/>
              </a:ext>
            </a:extLst>
          </p:cNvPr>
          <p:cNvPicPr>
            <a:picLocks noChangeAspect="1"/>
          </p:cNvPicPr>
          <p:nvPr userDrawn="1"/>
        </p:nvPicPr>
        <p:blipFill>
          <a:blip r:embed="rId7"/>
          <a:srcRect/>
          <a:stretch/>
        </p:blipFill>
        <p:spPr>
          <a:xfrm>
            <a:off x="322392" y="5618570"/>
            <a:ext cx="1937863" cy="1182928"/>
          </a:xfrm>
          <a:prstGeom prst="rect">
            <a:avLst/>
          </a:prstGeom>
        </p:spPr>
      </p:pic>
    </p:spTree>
    <p:extLst>
      <p:ext uri="{BB962C8B-B14F-4D97-AF65-F5344CB8AC3E}">
        <p14:creationId xmlns:p14="http://schemas.microsoft.com/office/powerpoint/2010/main" val="627944735"/>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Lst>
  <p:transition>
    <p:fade/>
  </p:transition>
  <p:hf hdr="0" ftr="0" dt="0"/>
  <p:txStyles>
    <p:titleStyle>
      <a:lvl1pPr algn="l" rtl="0" eaLnBrk="1" fontAlgn="base" hangingPunct="1">
        <a:lnSpc>
          <a:spcPct val="90000"/>
        </a:lnSpc>
        <a:spcBef>
          <a:spcPct val="0"/>
        </a:spcBef>
        <a:spcAft>
          <a:spcPct val="0"/>
        </a:spcAft>
        <a:defRPr sz="4000" b="1">
          <a:solidFill>
            <a:schemeClr val="accent2"/>
          </a:solidFill>
          <a:latin typeface="Verdana" charset="0"/>
          <a:ea typeface="Verdana" charset="0"/>
          <a:cs typeface="Verdana" charset="0"/>
          <a:sym typeface="Arial" pitchFamily="-65" charset="0"/>
        </a:defRPr>
      </a:lvl1pPr>
      <a:lvl2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4032"/>
        </a:lnSpc>
        <a:spcBef>
          <a:spcPct val="0"/>
        </a:spcBef>
        <a:spcAft>
          <a:spcPct val="0"/>
        </a:spcAft>
        <a:defRPr sz="3840">
          <a:solidFill>
            <a:schemeClr val="tx2"/>
          </a:solidFill>
          <a:latin typeface="Georgia" pitchFamily="-111" charset="0"/>
          <a:ea typeface="Arial Unicode MS" pitchFamily="-65" charset="0"/>
          <a:cs typeface="Arial Unicode MS" pitchFamily="-65" charset="0"/>
          <a:sym typeface="Arial" pitchFamily="-65" charset="0"/>
        </a:defRPr>
      </a:lvl5pPr>
      <a:lvl6pPr marL="345630"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691258"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1036889"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382518" algn="l" rtl="0" eaLnBrk="1" fontAlgn="base" hangingPunct="1">
        <a:spcBef>
          <a:spcPct val="0"/>
        </a:spcBef>
        <a:spcAft>
          <a:spcPct val="0"/>
        </a:spcAft>
        <a:defRPr sz="312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80977" indent="-280977" algn="l" rtl="0" eaLnBrk="1" fontAlgn="base" hangingPunct="1">
        <a:lnSpc>
          <a:spcPct val="100000"/>
        </a:lnSpc>
        <a:spcBef>
          <a:spcPts val="2160"/>
        </a:spcBef>
        <a:spcAft>
          <a:spcPct val="0"/>
        </a:spcAft>
        <a:buClrTx/>
        <a:buSzPct val="100000"/>
        <a:buFont typeface="Arial" pitchFamily="-65" charset="0"/>
        <a:buChar char="•"/>
        <a:tabLst/>
        <a:defRPr sz="2800">
          <a:solidFill>
            <a:schemeClr val="accent2"/>
          </a:solidFill>
          <a:latin typeface="Verdana" charset="0"/>
          <a:ea typeface="Verdana" charset="0"/>
          <a:cs typeface="Verdana" charset="0"/>
          <a:sym typeface="Arial" pitchFamily="-65" charset="0"/>
        </a:defRPr>
      </a:lvl1pPr>
      <a:lvl2pPr marL="641324" indent="-280977" algn="l" rtl="0" eaLnBrk="1" fontAlgn="base" hangingPunct="1">
        <a:lnSpc>
          <a:spcPct val="100000"/>
        </a:lnSpc>
        <a:spcBef>
          <a:spcPts val="0"/>
        </a:spcBef>
        <a:spcAft>
          <a:spcPct val="0"/>
        </a:spcAft>
        <a:buClrTx/>
        <a:buSzPct val="100000"/>
        <a:buFont typeface="Arial" pitchFamily="-65" charset="0"/>
        <a:buChar char="–"/>
        <a:tabLst/>
        <a:defRPr sz="2400">
          <a:solidFill>
            <a:schemeClr val="accent2"/>
          </a:solidFill>
          <a:latin typeface="Verdana" charset="0"/>
          <a:ea typeface="Verdana" charset="0"/>
          <a:cs typeface="Verdana" charset="0"/>
          <a:sym typeface="Arial" pitchFamily="-65" charset="0"/>
        </a:defRPr>
      </a:lvl2pPr>
      <a:lvl3pPr marL="877789" indent="-241392" algn="l" rtl="0" eaLnBrk="1" fontAlgn="base" hangingPunct="1">
        <a:lnSpc>
          <a:spcPct val="100000"/>
        </a:lnSpc>
        <a:spcBef>
          <a:spcPts val="0"/>
        </a:spcBef>
        <a:spcAft>
          <a:spcPct val="0"/>
        </a:spcAft>
        <a:buClrTx/>
        <a:buSzPct val="100000"/>
        <a:buFont typeface="Arial" pitchFamily="-65" charset="0"/>
        <a:buChar char="•"/>
        <a:defRPr sz="2160">
          <a:solidFill>
            <a:schemeClr val="accent2"/>
          </a:solidFill>
          <a:latin typeface="Verdana" charset="0"/>
          <a:ea typeface="Verdana" charset="0"/>
          <a:cs typeface="Verdana" charset="0"/>
          <a:sym typeface="Arial" pitchFamily="-65" charset="0"/>
        </a:defRPr>
      </a:lvl3pPr>
      <a:lvl4pPr marL="1316683" indent="-241392" algn="l" rtl="0" eaLnBrk="1" fontAlgn="base" hangingPunct="1">
        <a:lnSpc>
          <a:spcPct val="100000"/>
        </a:lnSpc>
        <a:spcBef>
          <a:spcPts val="0"/>
        </a:spcBef>
        <a:spcAft>
          <a:spcPct val="0"/>
        </a:spcAft>
        <a:buClrTx/>
        <a:buSzPct val="100000"/>
        <a:buFont typeface="Arial" pitchFamily="-65" charset="0"/>
        <a:buChar char="–"/>
        <a:defRPr sz="1800">
          <a:solidFill>
            <a:schemeClr val="accent2"/>
          </a:solidFill>
          <a:latin typeface="Verdana" charset="0"/>
          <a:ea typeface="Verdana" charset="0"/>
          <a:cs typeface="Verdana" charset="0"/>
          <a:sym typeface="Arial" pitchFamily="-65" charset="0"/>
        </a:defRPr>
      </a:lvl4pPr>
      <a:lvl5pPr marL="1785485" indent="-229352" algn="l" rtl="0" eaLnBrk="1" fontAlgn="base" hangingPunct="1">
        <a:lnSpc>
          <a:spcPct val="100000"/>
        </a:lnSpc>
        <a:spcBef>
          <a:spcPts val="0"/>
        </a:spcBef>
        <a:spcAft>
          <a:spcPct val="0"/>
        </a:spcAft>
        <a:buClrTx/>
        <a:buSzPct val="100000"/>
        <a:buFont typeface="Arial" pitchFamily="-65" charset="0"/>
        <a:buChar char="»"/>
        <a:defRPr sz="1560">
          <a:solidFill>
            <a:schemeClr val="accent2"/>
          </a:solidFill>
          <a:latin typeface="Verdana" charset="0"/>
          <a:ea typeface="Verdana" charset="0"/>
          <a:cs typeface="Verdana" charset="0"/>
          <a:sym typeface="Arial" pitchFamily="-65" charset="0"/>
        </a:defRPr>
      </a:lvl5pPr>
      <a:lvl6pPr marL="2131383" indent="-230420"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012" indent="-230420"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641" indent="-230420"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270" indent="-230420"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p:bodyStyle>
    <p:otherStyle>
      <a:defPPr>
        <a:defRPr lang="en-US"/>
      </a:defPPr>
      <a:lvl1pPr marL="0" algn="l" defTabSz="345630" rtl="0" eaLnBrk="1" latinLnBrk="0" hangingPunct="1">
        <a:defRPr sz="1320" kern="1200">
          <a:solidFill>
            <a:schemeClr val="tx1"/>
          </a:solidFill>
          <a:latin typeface="+mn-lt"/>
          <a:ea typeface="+mn-ea"/>
          <a:cs typeface="+mn-cs"/>
        </a:defRPr>
      </a:lvl1pPr>
      <a:lvl2pPr marL="345630" algn="l" defTabSz="345630" rtl="0" eaLnBrk="1" latinLnBrk="0" hangingPunct="1">
        <a:defRPr sz="1320" kern="1200">
          <a:solidFill>
            <a:schemeClr val="tx1"/>
          </a:solidFill>
          <a:latin typeface="+mn-lt"/>
          <a:ea typeface="+mn-ea"/>
          <a:cs typeface="+mn-cs"/>
        </a:defRPr>
      </a:lvl2pPr>
      <a:lvl3pPr marL="691258" algn="l" defTabSz="345630" rtl="0" eaLnBrk="1" latinLnBrk="0" hangingPunct="1">
        <a:defRPr sz="1320" kern="1200">
          <a:solidFill>
            <a:schemeClr val="tx1"/>
          </a:solidFill>
          <a:latin typeface="+mn-lt"/>
          <a:ea typeface="+mn-ea"/>
          <a:cs typeface="+mn-cs"/>
        </a:defRPr>
      </a:lvl3pPr>
      <a:lvl4pPr marL="1036889" algn="l" defTabSz="345630" rtl="0" eaLnBrk="1" latinLnBrk="0" hangingPunct="1">
        <a:defRPr sz="1320" kern="1200">
          <a:solidFill>
            <a:schemeClr val="tx1"/>
          </a:solidFill>
          <a:latin typeface="+mn-lt"/>
          <a:ea typeface="+mn-ea"/>
          <a:cs typeface="+mn-cs"/>
        </a:defRPr>
      </a:lvl4pPr>
      <a:lvl5pPr marL="1382518" algn="l" defTabSz="345630" rtl="0" eaLnBrk="1" latinLnBrk="0" hangingPunct="1">
        <a:defRPr sz="1320" kern="1200">
          <a:solidFill>
            <a:schemeClr val="tx1"/>
          </a:solidFill>
          <a:latin typeface="+mn-lt"/>
          <a:ea typeface="+mn-ea"/>
          <a:cs typeface="+mn-cs"/>
        </a:defRPr>
      </a:lvl5pPr>
      <a:lvl6pPr marL="1728147" algn="l" defTabSz="345630" rtl="0" eaLnBrk="1" latinLnBrk="0" hangingPunct="1">
        <a:defRPr sz="1320" kern="1200">
          <a:solidFill>
            <a:schemeClr val="tx1"/>
          </a:solidFill>
          <a:latin typeface="+mn-lt"/>
          <a:ea typeface="+mn-ea"/>
          <a:cs typeface="+mn-cs"/>
        </a:defRPr>
      </a:lvl6pPr>
      <a:lvl7pPr marL="2073776" algn="l" defTabSz="345630" rtl="0" eaLnBrk="1" latinLnBrk="0" hangingPunct="1">
        <a:defRPr sz="1320" kern="1200">
          <a:solidFill>
            <a:schemeClr val="tx1"/>
          </a:solidFill>
          <a:latin typeface="+mn-lt"/>
          <a:ea typeface="+mn-ea"/>
          <a:cs typeface="+mn-cs"/>
        </a:defRPr>
      </a:lvl7pPr>
      <a:lvl8pPr marL="2419405" algn="l" defTabSz="345630" rtl="0" eaLnBrk="1" latinLnBrk="0" hangingPunct="1">
        <a:defRPr sz="1320" kern="1200">
          <a:solidFill>
            <a:schemeClr val="tx1"/>
          </a:solidFill>
          <a:latin typeface="+mn-lt"/>
          <a:ea typeface="+mn-ea"/>
          <a:cs typeface="+mn-cs"/>
        </a:defRPr>
      </a:lvl8pPr>
      <a:lvl9pPr marL="2765035" algn="l" defTabSz="345630" rtl="0" eaLnBrk="1" latinLnBrk="0" hangingPunct="1">
        <a:defRPr sz="132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944">
          <p15:clr>
            <a:srgbClr val="F26B43"/>
          </p15:clr>
        </p15:guide>
        <p15:guide id="2" pos="4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sym typeface="Arial" pitchFamily="-65" charset="0"/>
              </a:rPr>
              <a:t>Edit Master text styles</a:t>
            </a:r>
          </a:p>
          <a:p>
            <a:pPr lvl="1"/>
            <a:r>
              <a:rPr lang="en-US">
                <a:sym typeface="Arial" pitchFamily="-65" charset="0"/>
              </a:rPr>
              <a:t>Second level</a:t>
            </a:r>
          </a:p>
          <a:p>
            <a:pPr lvl="2"/>
            <a:r>
              <a:rPr lang="en-US">
                <a:sym typeface="Arial" pitchFamily="-65" charset="0"/>
              </a:rPr>
              <a:t>Third level</a:t>
            </a:r>
          </a:p>
          <a:p>
            <a:pPr lvl="3"/>
            <a:r>
              <a:rPr lang="en-US">
                <a:sym typeface="Arial" pitchFamily="-65" charset="0"/>
              </a:rPr>
              <a:t>Fourth level</a:t>
            </a:r>
          </a:p>
          <a:p>
            <a:pPr lvl="4"/>
            <a:r>
              <a:rPr lang="en-US">
                <a:sym typeface="Arial" pitchFamily="-65" charset="0"/>
              </a:rPr>
              <a:t>Fifth level</a:t>
            </a:r>
          </a:p>
        </p:txBody>
      </p:sp>
      <p:sp>
        <p:nvSpPr>
          <p:cNvPr id="9219" name="Rectangle 1"/>
          <p:cNvSpPr>
            <a:spLocks noGrp="1" noChangeArrowheads="1"/>
          </p:cNvSpPr>
          <p:nvPr>
            <p:ph type="title"/>
          </p:nvPr>
        </p:nvSpPr>
        <p:spPr bwMode="auto">
          <a:xfrm>
            <a:off x="605367" y="378458"/>
            <a:ext cx="10145760" cy="461665"/>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sym typeface="Arial" pitchFamily="-65" charset="0"/>
              </a:rPr>
              <a:t>Click to edit Master title style</a:t>
            </a:r>
          </a:p>
        </p:txBody>
      </p:sp>
      <p:sp>
        <p:nvSpPr>
          <p:cNvPr id="6" name="Slide Number Placeholder 5"/>
          <p:cNvSpPr>
            <a:spLocks noGrp="1"/>
          </p:cNvSpPr>
          <p:nvPr>
            <p:ph type="sldNum" sz="quarter" idx="4"/>
          </p:nvPr>
        </p:nvSpPr>
        <p:spPr>
          <a:xfrm>
            <a:off x="11586635" y="6276101"/>
            <a:ext cx="454400" cy="333375"/>
          </a:xfrm>
          <a:prstGeom prst="rect">
            <a:avLst/>
          </a:prstGeom>
        </p:spPr>
        <p:txBody>
          <a:bodyPr vert="horz" lIns="91440" tIns="45720" rIns="91440" bIns="45720" rtlCol="0" anchor="ctr"/>
          <a:lstStyle>
            <a:lvl1pPr algn="r">
              <a:defRPr sz="80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fld id="{AD816501-AAE5-214E-B100-00C3DC5F5E3F}" type="slidenum">
              <a:rPr lang="en-US" smtClean="0"/>
              <a:pPr/>
              <a:t>‹#›</a:t>
            </a:fld>
            <a:endParaRPr lang="en-US"/>
          </a:p>
        </p:txBody>
      </p:sp>
      <p:pic>
        <p:nvPicPr>
          <p:cNvPr id="12" name="Picture 11" descr="A picture containing clock, drawing, sign&#10;&#10;Description automatically generated">
            <a:extLst>
              <a:ext uri="{FF2B5EF4-FFF2-40B4-BE49-F238E27FC236}">
                <a16:creationId xmlns:a16="http://schemas.microsoft.com/office/drawing/2014/main" id="{1ADB04B6-4C15-C645-BEC2-6F72BE09BEA7}"/>
              </a:ext>
            </a:extLst>
          </p:cNvPr>
          <p:cNvPicPr>
            <a:picLocks noChangeAspect="1"/>
          </p:cNvPicPr>
          <p:nvPr userDrawn="1"/>
        </p:nvPicPr>
        <p:blipFill>
          <a:blip r:embed="rId43" cstate="email">
            <a:extLst>
              <a:ext uri="{28A0092B-C50C-407E-A947-70E740481C1C}">
                <a14:useLocalDpi xmlns:a14="http://schemas.microsoft.com/office/drawing/2010/main"/>
              </a:ext>
            </a:extLst>
          </a:blip>
          <a:stretch>
            <a:fillRect/>
          </a:stretch>
        </p:blipFill>
        <p:spPr>
          <a:xfrm>
            <a:off x="9389378" y="6194099"/>
            <a:ext cx="2275667" cy="460247"/>
          </a:xfrm>
          <a:prstGeom prst="rect">
            <a:avLst/>
          </a:prstGeom>
        </p:spPr>
      </p:pic>
    </p:spTree>
    <p:extLst>
      <p:ext uri="{BB962C8B-B14F-4D97-AF65-F5344CB8AC3E}">
        <p14:creationId xmlns:p14="http://schemas.microsoft.com/office/powerpoint/2010/main" val="1169474158"/>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49" r:id="rId35"/>
    <p:sldLayoutId id="2147483950" r:id="rId36"/>
    <p:sldLayoutId id="2147483951" r:id="rId37"/>
    <p:sldLayoutId id="2147483952" r:id="rId38"/>
    <p:sldLayoutId id="2147483953" r:id="rId39"/>
    <p:sldLayoutId id="2147483954" r:id="rId40"/>
    <p:sldLayoutId id="2147483955" r:id="rId41"/>
  </p:sldLayoutIdLst>
  <p:transition>
    <p:fade/>
  </p:transition>
  <p:hf hdr="0" ftr="0" dt="0"/>
  <p:txStyles>
    <p:titleStyle>
      <a:lvl1pPr algn="l" rtl="0" eaLnBrk="1" fontAlgn="base" hangingPunct="1">
        <a:lnSpc>
          <a:spcPct val="90000"/>
        </a:lnSpc>
        <a:spcBef>
          <a:spcPct val="0"/>
        </a:spcBef>
        <a:spcAft>
          <a:spcPct val="0"/>
        </a:spcAft>
        <a:defRPr sz="3333" b="1">
          <a:solidFill>
            <a:srgbClr val="212121"/>
          </a:solidFill>
          <a:latin typeface="Verdana" charset="0"/>
          <a:ea typeface="Verdana" charset="0"/>
          <a:cs typeface="Verdana"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2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49"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74"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98"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34147" indent="-234147" algn="l" rtl="0" eaLnBrk="1" fontAlgn="base" hangingPunct="1">
        <a:lnSpc>
          <a:spcPct val="100000"/>
        </a:lnSpc>
        <a:spcBef>
          <a:spcPts val="1800"/>
        </a:spcBef>
        <a:spcAft>
          <a:spcPct val="0"/>
        </a:spcAft>
        <a:buClr>
          <a:schemeClr val="tx1"/>
        </a:buClr>
        <a:buSzPct val="100000"/>
        <a:buFont typeface="Arial" pitchFamily="-65" charset="0"/>
        <a:buChar char="•"/>
        <a:tabLst/>
        <a:defRPr sz="2333">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24" rtl="0" eaLnBrk="1" latinLnBrk="0" hangingPunct="1">
        <a:defRPr sz="1100" kern="1200">
          <a:solidFill>
            <a:schemeClr val="tx1"/>
          </a:solidFill>
          <a:latin typeface="+mn-lt"/>
          <a:ea typeface="+mn-ea"/>
          <a:cs typeface="+mn-cs"/>
        </a:defRPr>
      </a:lvl1pPr>
      <a:lvl2pPr marL="288024" algn="l" defTabSz="288024" rtl="0" eaLnBrk="1" latinLnBrk="0" hangingPunct="1">
        <a:defRPr sz="1100" kern="1200">
          <a:solidFill>
            <a:schemeClr val="tx1"/>
          </a:solidFill>
          <a:latin typeface="+mn-lt"/>
          <a:ea typeface="+mn-ea"/>
          <a:cs typeface="+mn-cs"/>
        </a:defRPr>
      </a:lvl2pPr>
      <a:lvl3pPr marL="576049" algn="l" defTabSz="288024" rtl="0" eaLnBrk="1" latinLnBrk="0" hangingPunct="1">
        <a:defRPr sz="1100" kern="1200">
          <a:solidFill>
            <a:schemeClr val="tx1"/>
          </a:solidFill>
          <a:latin typeface="+mn-lt"/>
          <a:ea typeface="+mn-ea"/>
          <a:cs typeface="+mn-cs"/>
        </a:defRPr>
      </a:lvl3pPr>
      <a:lvl4pPr marL="864074" algn="l" defTabSz="288024" rtl="0" eaLnBrk="1" latinLnBrk="0" hangingPunct="1">
        <a:defRPr sz="1100" kern="1200">
          <a:solidFill>
            <a:schemeClr val="tx1"/>
          </a:solidFill>
          <a:latin typeface="+mn-lt"/>
          <a:ea typeface="+mn-ea"/>
          <a:cs typeface="+mn-cs"/>
        </a:defRPr>
      </a:lvl4pPr>
      <a:lvl5pPr marL="1152098" algn="l" defTabSz="288024" rtl="0" eaLnBrk="1" latinLnBrk="0" hangingPunct="1">
        <a:defRPr sz="1100" kern="1200">
          <a:solidFill>
            <a:schemeClr val="tx1"/>
          </a:solidFill>
          <a:latin typeface="+mn-lt"/>
          <a:ea typeface="+mn-ea"/>
          <a:cs typeface="+mn-cs"/>
        </a:defRPr>
      </a:lvl5pPr>
      <a:lvl6pPr marL="1440122" algn="l" defTabSz="288024" rtl="0" eaLnBrk="1" latinLnBrk="0" hangingPunct="1">
        <a:defRPr sz="1100" kern="1200">
          <a:solidFill>
            <a:schemeClr val="tx1"/>
          </a:solidFill>
          <a:latin typeface="+mn-lt"/>
          <a:ea typeface="+mn-ea"/>
          <a:cs typeface="+mn-cs"/>
        </a:defRPr>
      </a:lvl6pPr>
      <a:lvl7pPr marL="1728147" algn="l" defTabSz="288024" rtl="0" eaLnBrk="1" latinLnBrk="0" hangingPunct="1">
        <a:defRPr sz="1100" kern="1200">
          <a:solidFill>
            <a:schemeClr val="tx1"/>
          </a:solidFill>
          <a:latin typeface="+mn-lt"/>
          <a:ea typeface="+mn-ea"/>
          <a:cs typeface="+mn-cs"/>
        </a:defRPr>
      </a:lvl7pPr>
      <a:lvl8pPr marL="2016171" algn="l" defTabSz="288024" rtl="0" eaLnBrk="1" latinLnBrk="0" hangingPunct="1">
        <a:defRPr sz="1100" kern="1200">
          <a:solidFill>
            <a:schemeClr val="tx1"/>
          </a:solidFill>
          <a:latin typeface="+mn-lt"/>
          <a:ea typeface="+mn-ea"/>
          <a:cs typeface="+mn-cs"/>
        </a:defRPr>
      </a:lvl8pPr>
      <a:lvl9pPr marL="2304196" algn="l" defTabSz="288024" rtl="0" eaLnBrk="1" latinLnBrk="0" hangingPunct="1">
        <a:defRPr sz="1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mailto:ewang17@its.jnj.com"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B783EC-251B-FD4E-A1AD-39879F45F884}"/>
              </a:ext>
            </a:extLst>
          </p:cNvPr>
          <p:cNvSpPr>
            <a:spLocks noGrp="1"/>
          </p:cNvSpPr>
          <p:nvPr>
            <p:ph type="title"/>
          </p:nvPr>
        </p:nvSpPr>
        <p:spPr>
          <a:xfrm>
            <a:off x="855270" y="3849689"/>
            <a:ext cx="10451563" cy="600603"/>
          </a:xfrm>
        </p:spPr>
        <p:txBody>
          <a:bodyPr/>
          <a:lstStyle/>
          <a:p>
            <a:r>
              <a:rPr lang="en-US" dirty="0"/>
              <a:t>Real World Evidence Using Measurement Values for Patient-Level Prediction Models: </a:t>
            </a:r>
          </a:p>
        </p:txBody>
      </p:sp>
      <p:sp>
        <p:nvSpPr>
          <p:cNvPr id="8" name="Text Placeholder 7">
            <a:extLst>
              <a:ext uri="{FF2B5EF4-FFF2-40B4-BE49-F238E27FC236}">
                <a16:creationId xmlns:a16="http://schemas.microsoft.com/office/drawing/2014/main" id="{25E1A082-1BED-5A4F-8241-F0BAA51112E7}"/>
              </a:ext>
            </a:extLst>
          </p:cNvPr>
          <p:cNvSpPr>
            <a:spLocks noGrp="1"/>
          </p:cNvSpPr>
          <p:nvPr>
            <p:ph type="body" sz="quarter" idx="12"/>
          </p:nvPr>
        </p:nvSpPr>
        <p:spPr>
          <a:xfrm>
            <a:off x="855270" y="4450292"/>
            <a:ext cx="10481460" cy="402168"/>
          </a:xfrm>
        </p:spPr>
        <p:txBody>
          <a:bodyPr/>
          <a:lstStyle/>
          <a:p>
            <a:r>
              <a:rPr lang="en-US" dirty="0"/>
              <a:t>a Feasibility Study</a:t>
            </a:r>
          </a:p>
          <a:p>
            <a:endParaRPr lang="en-US" dirty="0"/>
          </a:p>
        </p:txBody>
      </p:sp>
      <p:sp>
        <p:nvSpPr>
          <p:cNvPr id="7" name="Text Placeholder 6">
            <a:extLst>
              <a:ext uri="{FF2B5EF4-FFF2-40B4-BE49-F238E27FC236}">
                <a16:creationId xmlns:a16="http://schemas.microsoft.com/office/drawing/2014/main" id="{34AAF541-7A3C-9945-848F-29509162EF2C}"/>
              </a:ext>
            </a:extLst>
          </p:cNvPr>
          <p:cNvSpPr>
            <a:spLocks noGrp="1"/>
          </p:cNvSpPr>
          <p:nvPr>
            <p:ph type="body" sz="quarter" idx="11"/>
          </p:nvPr>
        </p:nvSpPr>
        <p:spPr>
          <a:xfrm>
            <a:off x="817875" y="5107783"/>
            <a:ext cx="7520213" cy="1352592"/>
          </a:xfrm>
        </p:spPr>
        <p:txBody>
          <a:bodyPr/>
          <a:lstStyle/>
          <a:p>
            <a:r>
              <a:rPr lang="en-US" dirty="0"/>
              <a:t>Observational Health Data Analytics Intern</a:t>
            </a:r>
          </a:p>
          <a:p>
            <a:r>
              <a:rPr lang="en-US" dirty="0"/>
              <a:t>Epidemiology Team</a:t>
            </a:r>
          </a:p>
          <a:p>
            <a:r>
              <a:rPr lang="en-US" dirty="0"/>
              <a:t>August 1, 2023</a:t>
            </a:r>
          </a:p>
          <a:p>
            <a:r>
              <a:rPr lang="en-US" dirty="0"/>
              <a:t>M.S. in Statistical Science, Duke University, Grad. May 2023​</a:t>
            </a:r>
          </a:p>
          <a:p>
            <a:endParaRPr lang="en-US" dirty="0"/>
          </a:p>
          <a:p>
            <a:endParaRPr lang="en-US" dirty="0"/>
          </a:p>
          <a:p>
            <a:endParaRPr lang="en-US" dirty="0"/>
          </a:p>
        </p:txBody>
      </p:sp>
      <p:sp>
        <p:nvSpPr>
          <p:cNvPr id="9" name="Text Placeholder 8">
            <a:extLst>
              <a:ext uri="{FF2B5EF4-FFF2-40B4-BE49-F238E27FC236}">
                <a16:creationId xmlns:a16="http://schemas.microsoft.com/office/drawing/2014/main" id="{5DCFBB4D-1925-5F4F-BCB4-EC21DEE6247D}"/>
              </a:ext>
            </a:extLst>
          </p:cNvPr>
          <p:cNvSpPr>
            <a:spLocks noGrp="1"/>
          </p:cNvSpPr>
          <p:nvPr>
            <p:ph type="body" sz="quarter" idx="13"/>
          </p:nvPr>
        </p:nvSpPr>
        <p:spPr/>
        <p:txBody>
          <a:bodyPr/>
          <a:lstStyle/>
          <a:p>
            <a:r>
              <a:rPr lang="en-US" dirty="0"/>
              <a:t>Xiaoyu (Elena) Wang</a:t>
            </a:r>
          </a:p>
          <a:p>
            <a:endParaRPr lang="en-US" dirty="0"/>
          </a:p>
        </p:txBody>
      </p:sp>
      <p:sp>
        <p:nvSpPr>
          <p:cNvPr id="4" name="Text Placeholder 8">
            <a:extLst>
              <a:ext uri="{FF2B5EF4-FFF2-40B4-BE49-F238E27FC236}">
                <a16:creationId xmlns:a16="http://schemas.microsoft.com/office/drawing/2014/main" id="{05063323-06FE-F1F7-C34B-8D210FE1984A}"/>
              </a:ext>
            </a:extLst>
          </p:cNvPr>
          <p:cNvSpPr txBox="1">
            <a:spLocks/>
          </p:cNvSpPr>
          <p:nvPr/>
        </p:nvSpPr>
        <p:spPr bwMode="auto">
          <a:xfrm>
            <a:off x="6772945" y="4869656"/>
            <a:ext cx="7144473" cy="238125"/>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0"/>
              </a:spcBef>
              <a:spcAft>
                <a:spcPct val="0"/>
              </a:spcAft>
              <a:buClr>
                <a:schemeClr val="tx1"/>
              </a:buClr>
              <a:buSzPct val="100000"/>
              <a:buFont typeface="Arial" pitchFamily="-65" charset="0"/>
              <a:buNone/>
              <a:tabLst/>
              <a:defRPr sz="1500" b="1">
                <a:solidFill>
                  <a:schemeClr val="tx1"/>
                </a:solidFill>
                <a:latin typeface="Verdana" charset="0"/>
                <a:ea typeface="Verdana" charset="0"/>
                <a:cs typeface="Verdana" charset="0"/>
                <a:sym typeface="Arial" pitchFamily="-65" charset="0"/>
              </a:defRPr>
            </a:lvl1pPr>
            <a:lvl2pPr marL="234146" indent="0" algn="l" rtl="0" eaLnBrk="1" fontAlgn="base" hangingPunct="1">
              <a:lnSpc>
                <a:spcPct val="100000"/>
              </a:lnSpc>
              <a:spcBef>
                <a:spcPts val="0"/>
              </a:spcBef>
              <a:spcAft>
                <a:spcPct val="0"/>
              </a:spcAft>
              <a:buClr>
                <a:schemeClr val="tx1"/>
              </a:buClr>
              <a:buSzPct val="100000"/>
              <a:buFont typeface="Arial" pitchFamily="-65" charset="0"/>
              <a:buNone/>
              <a:tabLst/>
              <a:defRPr sz="2000">
                <a:solidFill>
                  <a:schemeClr val="tx1"/>
                </a:solidFill>
                <a:latin typeface="Verdana" charset="0"/>
                <a:ea typeface="Verdana" charset="0"/>
                <a:cs typeface="Verdana" charset="0"/>
                <a:sym typeface="Arial" pitchFamily="-65" charset="0"/>
              </a:defRPr>
            </a:lvl2pPr>
            <a:lvl3pPr marL="530330" indent="0" algn="l" rtl="0" eaLnBrk="1" fontAlgn="base" hangingPunct="1">
              <a:lnSpc>
                <a:spcPct val="100000"/>
              </a:lnSpc>
              <a:spcBef>
                <a:spcPts val="0"/>
              </a:spcBef>
              <a:spcAft>
                <a:spcPct val="0"/>
              </a:spcAft>
              <a:buClr>
                <a:schemeClr val="tx1"/>
              </a:buClr>
              <a:buSzPct val="100000"/>
              <a:buFont typeface="Arial" pitchFamily="-65" charset="0"/>
              <a:buNone/>
              <a:defRPr sz="1800">
                <a:solidFill>
                  <a:schemeClr val="tx1"/>
                </a:solidFill>
                <a:latin typeface="Verdana" charset="0"/>
                <a:ea typeface="Verdana" charset="0"/>
                <a:cs typeface="Verdana" charset="0"/>
                <a:sym typeface="Arial" pitchFamily="-65" charset="0"/>
              </a:defRPr>
            </a:lvl3pPr>
            <a:lvl4pPr marL="896076" indent="0" algn="l" rtl="0" eaLnBrk="1" fontAlgn="base" hangingPunct="1">
              <a:lnSpc>
                <a:spcPct val="100000"/>
              </a:lnSpc>
              <a:spcBef>
                <a:spcPts val="0"/>
              </a:spcBef>
              <a:spcAft>
                <a:spcPct val="0"/>
              </a:spcAft>
              <a:buClr>
                <a:schemeClr val="tx1"/>
              </a:buClr>
              <a:buSzPct val="100000"/>
              <a:buFont typeface="Arial" pitchFamily="-65" charset="0"/>
              <a:buNone/>
              <a:defRPr sz="1500">
                <a:solidFill>
                  <a:schemeClr val="tx1"/>
                </a:solidFill>
                <a:latin typeface="Verdana" charset="0"/>
                <a:ea typeface="Verdana" charset="0"/>
                <a:cs typeface="Verdana" charset="0"/>
                <a:sym typeface="Arial" pitchFamily="-65" charset="0"/>
              </a:defRPr>
            </a:lvl4pPr>
            <a:lvl5pPr marL="1296777" indent="0" algn="l" rtl="0" eaLnBrk="1" fontAlgn="base" hangingPunct="1">
              <a:lnSpc>
                <a:spcPct val="100000"/>
              </a:lnSpc>
              <a:spcBef>
                <a:spcPts val="0"/>
              </a:spcBef>
              <a:spcAft>
                <a:spcPct val="0"/>
              </a:spcAft>
              <a:buClr>
                <a:schemeClr val="tx1"/>
              </a:buClr>
              <a:buSzPct val="100000"/>
              <a:buFont typeface="Arial" pitchFamily="-65" charset="0"/>
              <a:buNone/>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r>
              <a:rPr lang="en-US" kern="0" dirty="0"/>
              <a:t>Mentors</a:t>
            </a:r>
          </a:p>
          <a:p>
            <a:endParaRPr lang="en-US" kern="0" dirty="0"/>
          </a:p>
        </p:txBody>
      </p:sp>
      <p:sp>
        <p:nvSpPr>
          <p:cNvPr id="5" name="Text Placeholder 6">
            <a:extLst>
              <a:ext uri="{FF2B5EF4-FFF2-40B4-BE49-F238E27FC236}">
                <a16:creationId xmlns:a16="http://schemas.microsoft.com/office/drawing/2014/main" id="{919D4402-1D6F-B924-AD89-0EB3B12E6BF9}"/>
              </a:ext>
            </a:extLst>
          </p:cNvPr>
          <p:cNvSpPr txBox="1">
            <a:spLocks/>
          </p:cNvSpPr>
          <p:nvPr/>
        </p:nvSpPr>
        <p:spPr bwMode="auto">
          <a:xfrm>
            <a:off x="6772945" y="5107781"/>
            <a:ext cx="5039412" cy="1352592"/>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100000"/>
              </a:lnSpc>
              <a:spcBef>
                <a:spcPts val="0"/>
              </a:spcBef>
              <a:spcAft>
                <a:spcPct val="0"/>
              </a:spcAft>
              <a:buClr>
                <a:schemeClr val="tx1"/>
              </a:buClr>
              <a:buSzPct val="100000"/>
              <a:buFont typeface="Arial" pitchFamily="-65" charset="0"/>
              <a:buNone/>
              <a:tabLst/>
              <a:defRPr sz="1500">
                <a:solidFill>
                  <a:schemeClr val="tx1"/>
                </a:solidFill>
                <a:latin typeface="Verdana" charset="0"/>
                <a:ea typeface="Verdana" charset="0"/>
                <a:cs typeface="Verdana" charset="0"/>
                <a:sym typeface="Arial" pitchFamily="-65" charset="0"/>
              </a:defRPr>
            </a:lvl1pPr>
            <a:lvl2pPr marL="534437" indent="-234147" algn="l" rtl="0" eaLnBrk="1" fontAlgn="base" hangingPunct="1">
              <a:lnSpc>
                <a:spcPct val="100000"/>
              </a:lnSpc>
              <a:spcBef>
                <a:spcPts val="0"/>
              </a:spcBef>
              <a:spcAft>
                <a:spcPct val="0"/>
              </a:spcAft>
              <a:buClr>
                <a:schemeClr val="tx1"/>
              </a:buClr>
              <a:buSzPct val="100000"/>
              <a:buFont typeface="Arial" pitchFamily="-65" charset="0"/>
              <a:buChar char="–"/>
              <a:tabLst/>
              <a:defRPr sz="2000">
                <a:solidFill>
                  <a:schemeClr val="tx1"/>
                </a:solidFill>
                <a:latin typeface="Verdana" charset="0"/>
                <a:ea typeface="Verdana" charset="0"/>
                <a:cs typeface="Verdana" charset="0"/>
                <a:sym typeface="Arial" pitchFamily="-65" charset="0"/>
              </a:defRPr>
            </a:lvl2pPr>
            <a:lvl3pPr marL="731491" indent="-201160" algn="l" rtl="0" eaLnBrk="1" fontAlgn="base" hangingPunct="1">
              <a:lnSpc>
                <a:spcPct val="100000"/>
              </a:lnSpc>
              <a:spcBef>
                <a:spcPts val="0"/>
              </a:spcBef>
              <a:spcAft>
                <a:spcPct val="0"/>
              </a:spcAft>
              <a:buClr>
                <a:schemeClr val="tx1"/>
              </a:buClr>
              <a:buSzPct val="100000"/>
              <a:buFont typeface="Arial" pitchFamily="-65" charset="0"/>
              <a:buChar char="•"/>
              <a:defRPr sz="1800">
                <a:solidFill>
                  <a:schemeClr val="tx1"/>
                </a:solidFill>
                <a:latin typeface="Verdana" charset="0"/>
                <a:ea typeface="Verdana" charset="0"/>
                <a:cs typeface="Verdana" charset="0"/>
                <a:sym typeface="Arial" pitchFamily="-65" charset="0"/>
              </a:defRPr>
            </a:lvl3pPr>
            <a:lvl4pPr marL="1097236" indent="-201160" algn="l" rtl="0" eaLnBrk="1" fontAlgn="base" hangingPunct="1">
              <a:lnSpc>
                <a:spcPct val="100000"/>
              </a:lnSpc>
              <a:spcBef>
                <a:spcPts val="0"/>
              </a:spcBef>
              <a:spcAft>
                <a:spcPct val="0"/>
              </a:spcAft>
              <a:buClr>
                <a:schemeClr val="tx1"/>
              </a:buClr>
              <a:buSzPct val="100000"/>
              <a:buFont typeface="Arial" pitchFamily="-65" charset="0"/>
              <a:buChar char="–"/>
              <a:defRPr sz="1500">
                <a:solidFill>
                  <a:schemeClr val="tx1"/>
                </a:solidFill>
                <a:latin typeface="Verdana" charset="0"/>
                <a:ea typeface="Verdana" charset="0"/>
                <a:cs typeface="Verdana" charset="0"/>
                <a:sym typeface="Arial" pitchFamily="-65" charset="0"/>
              </a:defRPr>
            </a:lvl4pPr>
            <a:lvl5pPr marL="1487905" indent="-191127" algn="l" rtl="0" eaLnBrk="1" fontAlgn="base" hangingPunct="1">
              <a:lnSpc>
                <a:spcPct val="100000"/>
              </a:lnSpc>
              <a:spcBef>
                <a:spcPts val="0"/>
              </a:spcBef>
              <a:spcAft>
                <a:spcPct val="0"/>
              </a:spcAft>
              <a:buClr>
                <a:schemeClr val="tx1"/>
              </a:buClr>
              <a:buSzPct val="100000"/>
              <a:buFont typeface="Arial" pitchFamily="-65" charset="0"/>
              <a:buChar char="»"/>
              <a:defRPr sz="1300">
                <a:solidFill>
                  <a:schemeClr val="tx1"/>
                </a:solidFill>
                <a:latin typeface="Verdana" charset="0"/>
                <a:ea typeface="Verdana" charset="0"/>
                <a:cs typeface="Verdana" charset="0"/>
                <a:sym typeface="Arial" pitchFamily="-65" charset="0"/>
              </a:defRPr>
            </a:lvl5pPr>
            <a:lvl6pPr marL="1776152"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177"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201"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225" indent="-192016"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a:lstStyle>
          <a:p>
            <a:r>
              <a:rPr lang="en-US" kern="0" dirty="0"/>
              <a:t>James Gilbert - </a:t>
            </a:r>
            <a:r>
              <a:rPr lang="en-US" dirty="0"/>
              <a:t>Observational Health Data Analytics </a:t>
            </a:r>
            <a:r>
              <a:rPr lang="en-US" kern="0" dirty="0"/>
              <a:t>Jenna Reps - </a:t>
            </a:r>
            <a:r>
              <a:rPr lang="en-US" dirty="0"/>
              <a:t>Observational Health Data Analytics </a:t>
            </a:r>
            <a:endParaRPr lang="en-US" kern="0" dirty="0"/>
          </a:p>
          <a:p>
            <a:r>
              <a:rPr lang="en-US" kern="0" dirty="0"/>
              <a:t>Anthony Sena - </a:t>
            </a:r>
            <a:r>
              <a:rPr lang="en-US" dirty="0"/>
              <a:t>Observational Health Data Analytics </a:t>
            </a:r>
            <a:endParaRPr lang="en-US" kern="0" dirty="0"/>
          </a:p>
          <a:p>
            <a:endParaRPr lang="en-US" kern="0" dirty="0"/>
          </a:p>
          <a:p>
            <a:endParaRPr lang="en-US" kern="0" dirty="0"/>
          </a:p>
          <a:p>
            <a:endParaRPr lang="en-US" kern="0" dirty="0"/>
          </a:p>
        </p:txBody>
      </p:sp>
    </p:spTree>
    <p:extLst>
      <p:ext uri="{BB962C8B-B14F-4D97-AF65-F5344CB8AC3E}">
        <p14:creationId xmlns:p14="http://schemas.microsoft.com/office/powerpoint/2010/main" val="168782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5DD0-8852-4D81-819B-BCFFC2C0FAB1}"/>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1E7D093C-441D-45D6-8418-69700D905C61}"/>
              </a:ext>
            </a:extLst>
          </p:cNvPr>
          <p:cNvSpPr>
            <a:spLocks noGrp="1"/>
          </p:cNvSpPr>
          <p:nvPr>
            <p:ph sz="quarter" idx="15"/>
          </p:nvPr>
        </p:nvSpPr>
        <p:spPr>
          <a:xfrm>
            <a:off x="882243" y="1152907"/>
            <a:ext cx="10985780" cy="3888778"/>
          </a:xfrm>
        </p:spPr>
        <p:txBody>
          <a:bodyPr/>
          <a:lstStyle/>
          <a:p>
            <a:r>
              <a:rPr lang="en-US" dirty="0"/>
              <a:t>Explore and deepen the understanding of </a:t>
            </a:r>
            <a:r>
              <a:rPr lang="en-US" b="1" dirty="0"/>
              <a:t>Bayesian methodologies</a:t>
            </a:r>
            <a:r>
              <a:rPr lang="en-US" dirty="0"/>
              <a:t> to navigate challenges of non-standardization and data sparseness.</a:t>
            </a:r>
          </a:p>
          <a:p>
            <a:r>
              <a:rPr lang="en-US" dirty="0"/>
              <a:t>Improve data integration processes, such as utilizing natural language processing, to enhance measurements' </a:t>
            </a:r>
            <a:r>
              <a:rPr lang="en-US" b="1" dirty="0"/>
              <a:t>data quality</a:t>
            </a:r>
            <a:r>
              <a:rPr lang="en-US" dirty="0"/>
              <a:t>, potentially leading to better model development and prediction accuracy.</a:t>
            </a:r>
          </a:p>
          <a:p>
            <a:r>
              <a:rPr lang="en-US" dirty="0"/>
              <a:t>Rigorously calibrate and validate models on </a:t>
            </a:r>
            <a:r>
              <a:rPr lang="en-US" b="1" dirty="0"/>
              <a:t>diverse patient populations </a:t>
            </a:r>
            <a:r>
              <a:rPr lang="en-US" dirty="0"/>
              <a:t>to improve the generalizability and robustness of predictions.</a:t>
            </a:r>
          </a:p>
          <a:p>
            <a:r>
              <a:rPr lang="en-US" dirty="0"/>
              <a:t>Foster synergy between machine learning approaches and </a:t>
            </a:r>
            <a:r>
              <a:rPr lang="en-US" b="1" dirty="0"/>
              <a:t>medical domain knowledge </a:t>
            </a:r>
            <a:r>
              <a:rPr lang="en-US" dirty="0"/>
              <a:t>to refine predictive models.</a:t>
            </a:r>
          </a:p>
          <a:p>
            <a:r>
              <a:rPr lang="en-US" dirty="0"/>
              <a:t>Develop robust, accurate, and clinically applicable predictive models to assist healthcare professionals in informed </a:t>
            </a:r>
            <a:r>
              <a:rPr lang="en-US" b="1" dirty="0"/>
              <a:t>decision-making</a:t>
            </a:r>
            <a:r>
              <a:rPr lang="en-US" dirty="0"/>
              <a:t>.</a:t>
            </a:r>
          </a:p>
          <a:p>
            <a:endParaRPr lang="en-US" dirty="0"/>
          </a:p>
        </p:txBody>
      </p:sp>
      <p:sp>
        <p:nvSpPr>
          <p:cNvPr id="4" name="Slide Number Placeholder 3">
            <a:extLst>
              <a:ext uri="{FF2B5EF4-FFF2-40B4-BE49-F238E27FC236}">
                <a16:creationId xmlns:a16="http://schemas.microsoft.com/office/drawing/2014/main" id="{FBAF6883-F1BE-4629-9F2C-CD6EC58E4EC7}"/>
              </a:ext>
            </a:extLst>
          </p:cNvPr>
          <p:cNvSpPr>
            <a:spLocks noGrp="1"/>
          </p:cNvSpPr>
          <p:nvPr>
            <p:ph type="sldNum" sz="quarter" idx="4"/>
          </p:nvPr>
        </p:nvSpPr>
        <p:spPr/>
        <p:txBody>
          <a:bodyPr/>
          <a:lstStyle/>
          <a:p>
            <a:fld id="{AD816501-AAE5-214E-B100-00C3DC5F5E3F}" type="slidenum">
              <a:rPr lang="en-US" smtClean="0"/>
              <a:pPr/>
              <a:t>10</a:t>
            </a:fld>
            <a:endParaRPr lang="en-US"/>
          </a:p>
        </p:txBody>
      </p:sp>
    </p:spTree>
    <p:extLst>
      <p:ext uri="{BB962C8B-B14F-4D97-AF65-F5344CB8AC3E}">
        <p14:creationId xmlns:p14="http://schemas.microsoft.com/office/powerpoint/2010/main" val="34549440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6DDB-9568-41C1-BB90-C4171D62DD46}"/>
              </a:ext>
            </a:extLst>
          </p:cNvPr>
          <p:cNvSpPr>
            <a:spLocks noGrp="1"/>
          </p:cNvSpPr>
          <p:nvPr>
            <p:ph type="title"/>
          </p:nvPr>
        </p:nvSpPr>
        <p:spPr/>
        <p:txBody>
          <a:bodyPr/>
          <a:lstStyle/>
          <a:p>
            <a:r>
              <a:rPr lang="en-US"/>
              <a:t>Acknowledgements</a:t>
            </a:r>
          </a:p>
        </p:txBody>
      </p:sp>
      <p:sp>
        <p:nvSpPr>
          <p:cNvPr id="4" name="Slide Number Placeholder 3">
            <a:extLst>
              <a:ext uri="{FF2B5EF4-FFF2-40B4-BE49-F238E27FC236}">
                <a16:creationId xmlns:a16="http://schemas.microsoft.com/office/drawing/2014/main" id="{F9D38727-5327-4944-A94B-C0F1DCBAB786}"/>
              </a:ext>
            </a:extLst>
          </p:cNvPr>
          <p:cNvSpPr>
            <a:spLocks noGrp="1"/>
          </p:cNvSpPr>
          <p:nvPr>
            <p:ph type="sldNum" sz="quarter" idx="4"/>
          </p:nvPr>
        </p:nvSpPr>
        <p:spPr/>
        <p:txBody>
          <a:bodyPr/>
          <a:lstStyle/>
          <a:p>
            <a:fld id="{AD816501-AAE5-214E-B100-00C3DC5F5E3F}" type="slidenum">
              <a:rPr lang="en-US" smtClean="0"/>
              <a:pPr/>
              <a:t>11</a:t>
            </a:fld>
            <a:endParaRPr lang="en-US"/>
          </a:p>
        </p:txBody>
      </p:sp>
      <p:sp>
        <p:nvSpPr>
          <p:cNvPr id="5" name="TextBox 4">
            <a:extLst>
              <a:ext uri="{FF2B5EF4-FFF2-40B4-BE49-F238E27FC236}">
                <a16:creationId xmlns:a16="http://schemas.microsoft.com/office/drawing/2014/main" id="{032697FD-153A-FBA3-7462-45BDCD598861}"/>
              </a:ext>
            </a:extLst>
          </p:cNvPr>
          <p:cNvSpPr txBox="1"/>
          <p:nvPr/>
        </p:nvSpPr>
        <p:spPr>
          <a:xfrm>
            <a:off x="605367" y="1040289"/>
            <a:ext cx="11821649" cy="1560427"/>
          </a:xfrm>
          <a:prstGeom prst="rect">
            <a:avLst/>
          </a:prstGeom>
          <a:noFill/>
        </p:spPr>
        <p:txBody>
          <a:bodyPr wrap="square" rtlCol="0">
            <a:spAutoFit/>
          </a:bodyPr>
          <a:lstStyle/>
          <a:p>
            <a:pPr fontAlgn="base">
              <a:lnSpc>
                <a:spcPct val="90000"/>
              </a:lnSpc>
              <a:spcBef>
                <a:spcPct val="0"/>
              </a:spcBef>
            </a:pPr>
            <a:r>
              <a:rPr lang="en-US" dirty="0">
                <a:solidFill>
                  <a:schemeClr val="accent2"/>
                </a:solidFill>
                <a:latin typeface="Verdana" charset="0"/>
                <a:ea typeface="Verdana" charset="0"/>
                <a:sym typeface="Arial" pitchFamily="-65" charset="0"/>
              </a:rPr>
              <a:t>Xiaoyu Wang</a:t>
            </a:r>
            <a:r>
              <a:rPr lang="en-US" baseline="30000" dirty="0">
                <a:solidFill>
                  <a:schemeClr val="accent2"/>
                </a:solidFill>
                <a:latin typeface="Verdana" charset="0"/>
                <a:ea typeface="Verdana" charset="0"/>
                <a:sym typeface="Arial" pitchFamily="-65" charset="0"/>
              </a:rPr>
              <a:t>1,2</a:t>
            </a:r>
            <a:r>
              <a:rPr lang="en-US" dirty="0">
                <a:solidFill>
                  <a:schemeClr val="accent2"/>
                </a:solidFill>
                <a:latin typeface="Verdana" charset="0"/>
                <a:ea typeface="Verdana" charset="0"/>
                <a:sym typeface="Arial" pitchFamily="-65" charset="0"/>
              </a:rPr>
              <a:t>, Jenna Reps</a:t>
            </a:r>
            <a:r>
              <a:rPr lang="en-US" baseline="30000" dirty="0">
                <a:solidFill>
                  <a:schemeClr val="accent2"/>
                </a:solidFill>
                <a:latin typeface="Verdana" charset="0"/>
                <a:ea typeface="Verdana" charset="0"/>
                <a:sym typeface="Arial" pitchFamily="-65" charset="0"/>
              </a:rPr>
              <a:t>1,3</a:t>
            </a:r>
            <a:r>
              <a:rPr lang="en-US" dirty="0">
                <a:solidFill>
                  <a:schemeClr val="accent2"/>
                </a:solidFill>
                <a:latin typeface="Verdana" charset="0"/>
                <a:ea typeface="Verdana" charset="0"/>
                <a:sym typeface="Arial" pitchFamily="-65" charset="0"/>
              </a:rPr>
              <a:t>, Anthony Sena</a:t>
            </a:r>
            <a:r>
              <a:rPr lang="en-US" baseline="30000" dirty="0">
                <a:solidFill>
                  <a:schemeClr val="accent2"/>
                </a:solidFill>
                <a:latin typeface="Verdana" charset="0"/>
                <a:ea typeface="Verdana" charset="0"/>
                <a:sym typeface="Arial" pitchFamily="-65" charset="0"/>
              </a:rPr>
              <a:t>1,3</a:t>
            </a:r>
            <a:r>
              <a:rPr lang="en-US" dirty="0">
                <a:solidFill>
                  <a:schemeClr val="accent2"/>
                </a:solidFill>
                <a:latin typeface="Verdana" charset="0"/>
                <a:ea typeface="Verdana" charset="0"/>
                <a:sym typeface="Arial" pitchFamily="-65" charset="0"/>
              </a:rPr>
              <a:t>, James P. Gilbert</a:t>
            </a:r>
            <a:r>
              <a:rPr lang="en-US" baseline="30000" dirty="0">
                <a:solidFill>
                  <a:schemeClr val="accent2"/>
                </a:solidFill>
                <a:latin typeface="Verdana" charset="0"/>
                <a:ea typeface="Verdana" charset="0"/>
                <a:sym typeface="Arial" pitchFamily="-65" charset="0"/>
              </a:rPr>
              <a:t>1</a:t>
            </a:r>
            <a:r>
              <a:rPr lang="en-US" dirty="0">
                <a:solidFill>
                  <a:schemeClr val="accent2"/>
                </a:solidFill>
                <a:latin typeface="Verdana" charset="0"/>
                <a:ea typeface="Verdana" charset="0"/>
                <a:sym typeface="Arial" pitchFamily="-65" charset="0"/>
              </a:rPr>
              <a:t>, Marc A Suchard</a:t>
            </a:r>
            <a:r>
              <a:rPr lang="en-US" baseline="30000" dirty="0">
                <a:solidFill>
                  <a:schemeClr val="accent2"/>
                </a:solidFill>
                <a:latin typeface="Verdana" charset="0"/>
                <a:ea typeface="Verdana" charset="0"/>
                <a:sym typeface="Arial" pitchFamily="-65" charset="0"/>
              </a:rPr>
              <a:t>4,5</a:t>
            </a:r>
            <a:r>
              <a:rPr lang="en-US" dirty="0">
                <a:solidFill>
                  <a:schemeClr val="accent2"/>
                </a:solidFill>
                <a:latin typeface="Verdana" charset="0"/>
                <a:ea typeface="Verdana" charset="0"/>
                <a:sym typeface="Arial" pitchFamily="-65" charset="0"/>
              </a:rPr>
              <a:t> </a:t>
            </a:r>
          </a:p>
          <a:p>
            <a:pPr fontAlgn="base">
              <a:lnSpc>
                <a:spcPct val="90000"/>
              </a:lnSpc>
              <a:spcBef>
                <a:spcPct val="0"/>
              </a:spcBef>
            </a:pPr>
            <a:r>
              <a:rPr lang="en-US" sz="1400" baseline="30000" dirty="0">
                <a:solidFill>
                  <a:schemeClr val="accent2"/>
                </a:solidFill>
                <a:latin typeface="Verdana" charset="0"/>
                <a:ea typeface="Verdana" charset="0"/>
                <a:sym typeface="Arial" pitchFamily="-65" charset="0"/>
              </a:rPr>
              <a:t>1</a:t>
            </a:r>
            <a:r>
              <a:rPr lang="en-US" sz="1400" dirty="0">
                <a:solidFill>
                  <a:schemeClr val="accent2"/>
                </a:solidFill>
                <a:latin typeface="Verdana" charset="0"/>
                <a:ea typeface="Verdana" charset="0"/>
                <a:sym typeface="Arial" pitchFamily="-65" charset="0"/>
              </a:rPr>
              <a:t>Janssen Research and Development, Titusville, NJ, </a:t>
            </a:r>
          </a:p>
          <a:p>
            <a:pPr fontAlgn="base">
              <a:lnSpc>
                <a:spcPct val="90000"/>
              </a:lnSpc>
              <a:spcBef>
                <a:spcPct val="0"/>
              </a:spcBef>
            </a:pPr>
            <a:r>
              <a:rPr lang="en-US" sz="1400" baseline="30000" dirty="0">
                <a:solidFill>
                  <a:schemeClr val="accent2"/>
                </a:solidFill>
                <a:latin typeface="Verdana" charset="0"/>
                <a:ea typeface="Verdana" charset="0"/>
                <a:sym typeface="Arial" pitchFamily="-65" charset="0"/>
              </a:rPr>
              <a:t>2</a:t>
            </a:r>
            <a:r>
              <a:rPr lang="en-US" sz="1400" dirty="0">
                <a:solidFill>
                  <a:schemeClr val="accent2"/>
                </a:solidFill>
                <a:latin typeface="Verdana" charset="0"/>
                <a:ea typeface="Verdana" charset="0"/>
                <a:sym typeface="Arial" pitchFamily="-65" charset="0"/>
              </a:rPr>
              <a:t>Statistical Science Department, Duke University, Durham, NC, </a:t>
            </a:r>
          </a:p>
          <a:p>
            <a:pPr fontAlgn="base">
              <a:lnSpc>
                <a:spcPct val="90000"/>
              </a:lnSpc>
              <a:spcBef>
                <a:spcPct val="0"/>
              </a:spcBef>
            </a:pPr>
            <a:r>
              <a:rPr lang="en-US" sz="1400" baseline="30000" dirty="0">
                <a:solidFill>
                  <a:schemeClr val="accent2"/>
                </a:solidFill>
                <a:latin typeface="Verdana" charset="0"/>
                <a:ea typeface="Verdana" charset="0"/>
                <a:sym typeface="Arial" pitchFamily="-65" charset="0"/>
              </a:rPr>
              <a:t>3</a:t>
            </a:r>
            <a:r>
              <a:rPr lang="en-US" sz="1400" dirty="0">
                <a:solidFill>
                  <a:schemeClr val="accent2"/>
                </a:solidFill>
                <a:latin typeface="Verdana" charset="0"/>
                <a:ea typeface="Verdana" charset="0"/>
                <a:sym typeface="Arial" pitchFamily="-65" charset="0"/>
              </a:rPr>
              <a:t>Department of Medical Informatics, Erasmus University Medical Center, Rotterdam, the Netherlands</a:t>
            </a:r>
          </a:p>
          <a:p>
            <a:pPr fontAlgn="base">
              <a:lnSpc>
                <a:spcPct val="90000"/>
              </a:lnSpc>
              <a:spcBef>
                <a:spcPct val="0"/>
              </a:spcBef>
            </a:pPr>
            <a:r>
              <a:rPr lang="en-US" sz="1400" baseline="30000" dirty="0">
                <a:solidFill>
                  <a:schemeClr val="accent2"/>
                </a:solidFill>
                <a:latin typeface="Verdana" charset="0"/>
                <a:ea typeface="Verdana" charset="0"/>
                <a:sym typeface="Arial" pitchFamily="-65" charset="0"/>
              </a:rPr>
              <a:t>4</a:t>
            </a:r>
            <a:r>
              <a:rPr lang="en-US" sz="1400" dirty="0">
                <a:solidFill>
                  <a:schemeClr val="accent2"/>
                </a:solidFill>
                <a:latin typeface="Verdana" charset="0"/>
                <a:ea typeface="Verdana" charset="0"/>
                <a:sym typeface="Arial" pitchFamily="-65" charset="0"/>
              </a:rPr>
              <a:t>VA Informatics and Computing Infrastructure, US Department of Veterans Affairs, Salt Lake City, UT</a:t>
            </a:r>
          </a:p>
          <a:p>
            <a:pPr fontAlgn="base">
              <a:lnSpc>
                <a:spcPct val="90000"/>
              </a:lnSpc>
              <a:spcBef>
                <a:spcPct val="0"/>
              </a:spcBef>
            </a:pPr>
            <a:r>
              <a:rPr lang="en-US" sz="1400" baseline="30000" dirty="0">
                <a:solidFill>
                  <a:schemeClr val="accent2"/>
                </a:solidFill>
                <a:latin typeface="Verdana" charset="0"/>
                <a:ea typeface="Verdana" charset="0"/>
                <a:sym typeface="Arial" pitchFamily="-65" charset="0"/>
              </a:rPr>
              <a:t>5</a:t>
            </a:r>
            <a:r>
              <a:rPr lang="en-US" sz="1400" dirty="0">
                <a:solidFill>
                  <a:schemeClr val="accent2"/>
                </a:solidFill>
                <a:latin typeface="Verdana" charset="0"/>
                <a:ea typeface="Verdana" charset="0"/>
                <a:sym typeface="Arial" pitchFamily="-65" charset="0"/>
              </a:rPr>
              <a:t>Department of Biostatistics, University of California, Los Angeles, CA</a:t>
            </a:r>
          </a:p>
          <a:p>
            <a:pPr marL="285750" indent="-285750" fontAlgn="base">
              <a:lnSpc>
                <a:spcPct val="90000"/>
              </a:lnSpc>
              <a:spcBef>
                <a:spcPct val="0"/>
              </a:spcBef>
              <a:buFont typeface="Arial" panose="020B0604020202020204" pitchFamily="34" charset="0"/>
              <a:buChar char="•"/>
            </a:pPr>
            <a:endParaRPr lang="en-US" dirty="0">
              <a:solidFill>
                <a:schemeClr val="tx2"/>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673A20B5-D907-DCCB-01E3-651D296E422D}"/>
              </a:ext>
            </a:extLst>
          </p:cNvPr>
          <p:cNvSpPr txBox="1"/>
          <p:nvPr/>
        </p:nvSpPr>
        <p:spPr>
          <a:xfrm>
            <a:off x="605367" y="2385974"/>
            <a:ext cx="11657612" cy="4801314"/>
          </a:xfrm>
          <a:prstGeom prst="rect">
            <a:avLst/>
          </a:prstGeom>
          <a:noFill/>
        </p:spPr>
        <p:txBody>
          <a:bodyPr wrap="square" rtlCol="0">
            <a:spAutoFit/>
          </a:bodyPr>
          <a:lstStyle/>
          <a:p>
            <a:r>
              <a:rPr lang="en-US" dirty="0">
                <a:solidFill>
                  <a:schemeClr val="accent2"/>
                </a:solidFill>
                <a:latin typeface="Verdana" charset="0"/>
                <a:ea typeface="Verdana" charset="0"/>
              </a:rPr>
              <a:t>All the people who contributed to make this internship an amazing experience by their efforts, discussion, help from…​</a:t>
            </a:r>
          </a:p>
          <a:p>
            <a:r>
              <a:rPr lang="en-US" dirty="0">
                <a:solidFill>
                  <a:schemeClr val="accent2"/>
                </a:solidFill>
                <a:latin typeface="Verdana" charset="0"/>
                <a:ea typeface="Verdana" charset="0"/>
              </a:rPr>
              <a:t>Patrick Ryan</a:t>
            </a:r>
          </a:p>
          <a:p>
            <a:r>
              <a:rPr lang="en-US" dirty="0">
                <a:solidFill>
                  <a:schemeClr val="accent2"/>
                </a:solidFill>
                <a:latin typeface="Verdana" charset="0"/>
                <a:ea typeface="Verdana" charset="0"/>
              </a:rPr>
              <a:t>Christopher Knoll </a:t>
            </a:r>
          </a:p>
          <a:p>
            <a:r>
              <a:rPr lang="en-US" dirty="0">
                <a:solidFill>
                  <a:schemeClr val="accent2"/>
                </a:solidFill>
                <a:latin typeface="Verdana" charset="0"/>
                <a:ea typeface="Verdana" charset="0"/>
              </a:rPr>
              <a:t>Martijn Schuemie</a:t>
            </a:r>
          </a:p>
          <a:p>
            <a:r>
              <a:rPr lang="en-US" dirty="0">
                <a:solidFill>
                  <a:schemeClr val="accent2"/>
                </a:solidFill>
                <a:latin typeface="Verdana" charset="0"/>
                <a:ea typeface="Verdana" charset="0"/>
              </a:rPr>
              <a:t>Erica Voss</a:t>
            </a:r>
          </a:p>
          <a:p>
            <a:r>
              <a:rPr lang="en-US" dirty="0">
                <a:solidFill>
                  <a:schemeClr val="accent2"/>
                </a:solidFill>
                <a:latin typeface="Verdana" charset="0"/>
                <a:ea typeface="Verdana" charset="0"/>
              </a:rPr>
              <a:t>Joel Swerdel</a:t>
            </a:r>
          </a:p>
          <a:p>
            <a:r>
              <a:rPr lang="en-US" dirty="0">
                <a:solidFill>
                  <a:schemeClr val="accent2"/>
                </a:solidFill>
                <a:latin typeface="Verdana" charset="0"/>
                <a:ea typeface="Verdana" charset="0"/>
              </a:rPr>
              <a:t>Frank </a:t>
            </a:r>
            <a:r>
              <a:rPr lang="en-US" dirty="0" err="1">
                <a:solidFill>
                  <a:schemeClr val="accent2"/>
                </a:solidFill>
                <a:latin typeface="Verdana" charset="0"/>
                <a:ea typeface="Verdana" charset="0"/>
              </a:rPr>
              <a:t>Defalco</a:t>
            </a:r>
            <a:r>
              <a:rPr lang="en-US" dirty="0">
                <a:solidFill>
                  <a:schemeClr val="accent2"/>
                </a:solidFill>
                <a:latin typeface="Verdana" charset="0"/>
                <a:ea typeface="Verdana" charset="0"/>
              </a:rPr>
              <a:t> </a:t>
            </a:r>
          </a:p>
          <a:p>
            <a:r>
              <a:rPr lang="en-US" dirty="0">
                <a:solidFill>
                  <a:schemeClr val="accent2"/>
                </a:solidFill>
                <a:latin typeface="Verdana" charset="0"/>
                <a:ea typeface="Verdana" charset="0"/>
              </a:rPr>
              <a:t>Gowtham Rao</a:t>
            </a:r>
          </a:p>
          <a:p>
            <a:r>
              <a:rPr lang="en-US" dirty="0">
                <a:solidFill>
                  <a:schemeClr val="accent2"/>
                </a:solidFill>
                <a:latin typeface="Verdana" charset="0"/>
                <a:ea typeface="Verdana" charset="0"/>
              </a:rPr>
              <a:t>Nathan Hall</a:t>
            </a:r>
          </a:p>
          <a:p>
            <a:r>
              <a:rPr lang="en-US" dirty="0">
                <a:solidFill>
                  <a:schemeClr val="accent2"/>
                </a:solidFill>
                <a:latin typeface="Verdana" charset="0"/>
                <a:ea typeface="Verdana" charset="0"/>
              </a:rPr>
              <a:t>Julia Capperella</a:t>
            </a:r>
          </a:p>
          <a:p>
            <a:r>
              <a:rPr lang="en-US" dirty="0">
                <a:solidFill>
                  <a:schemeClr val="accent2"/>
                </a:solidFill>
                <a:latin typeface="Verdana" charset="0"/>
                <a:ea typeface="Verdana" charset="0"/>
              </a:rPr>
              <a:t>… and all others from EPI &amp; OHDA fantastic team!</a:t>
            </a:r>
          </a:p>
          <a:p>
            <a:endParaRPr lang="en-US" dirty="0">
              <a:solidFill>
                <a:schemeClr val="tx2"/>
              </a:solidFill>
              <a:latin typeface="Verdana" panose="020B0604030504040204" pitchFamily="34" charset="0"/>
              <a:ea typeface="Verdana" panose="020B0604030504040204" pitchFamily="34" charset="0"/>
            </a:endParaRPr>
          </a:p>
          <a:p>
            <a:endParaRPr lang="en-US" dirty="0">
              <a:solidFill>
                <a:schemeClr val="tx2"/>
              </a:solidFill>
              <a:latin typeface="Verdana" panose="020B0604030504040204" pitchFamily="34" charset="0"/>
              <a:ea typeface="Verdana" panose="020B0604030504040204" pitchFamily="34" charset="0"/>
            </a:endParaRPr>
          </a:p>
          <a:p>
            <a:endParaRPr lang="en-US" dirty="0">
              <a:solidFill>
                <a:schemeClr val="tx2"/>
              </a:solidFill>
              <a:latin typeface="Verdana" panose="020B0604030504040204" pitchFamily="34" charset="0"/>
              <a:ea typeface="Verdana" panose="020B0604030504040204" pitchFamily="34" charset="0"/>
            </a:endParaRPr>
          </a:p>
          <a:p>
            <a:endParaRPr lang="en-US" dirty="0"/>
          </a:p>
          <a:p>
            <a:r>
              <a:rPr lang="en-US" dirty="0"/>
              <a:t>​</a:t>
            </a:r>
          </a:p>
        </p:txBody>
      </p:sp>
      <p:sp>
        <p:nvSpPr>
          <p:cNvPr id="7" name="Rectangle 6">
            <a:extLst>
              <a:ext uri="{FF2B5EF4-FFF2-40B4-BE49-F238E27FC236}">
                <a16:creationId xmlns:a16="http://schemas.microsoft.com/office/drawing/2014/main" id="{9AFC1778-FB66-7153-FD8D-C57D64D2E5A3}"/>
              </a:ext>
            </a:extLst>
          </p:cNvPr>
          <p:cNvSpPr/>
          <p:nvPr/>
        </p:nvSpPr>
        <p:spPr>
          <a:xfrm>
            <a:off x="5962436" y="2967335"/>
            <a:ext cx="5434584" cy="923330"/>
          </a:xfrm>
          <a:prstGeom prst="rect">
            <a:avLst/>
          </a:prstGeom>
          <a:noFill/>
        </p:spPr>
        <p:txBody>
          <a:bodyPr wrap="square" lIns="91440" tIns="45720" rIns="91440" bIns="45720">
            <a:spAutoFit/>
          </a:bodyPr>
          <a:lstStyle/>
          <a:p>
            <a:pPr algn="ctr"/>
            <a:r>
              <a:rPr lang="en-US" sz="5400" b="1" cap="none" spc="0" dirty="0">
                <a:ln w="0"/>
                <a:solidFill>
                  <a:schemeClr val="accent1"/>
                </a:solidFill>
                <a:effectLst>
                  <a:outerShdw blurRad="50800" dist="38100" algn="l" rotWithShape="0">
                    <a:prstClr val="black">
                      <a:alpha val="40000"/>
                    </a:prstClr>
                  </a:outerShdw>
                </a:effectLst>
              </a:rPr>
              <a:t>Big Thank You!</a:t>
            </a:r>
          </a:p>
        </p:txBody>
      </p:sp>
      <p:sp>
        <p:nvSpPr>
          <p:cNvPr id="8" name="TextBox 7">
            <a:extLst>
              <a:ext uri="{FF2B5EF4-FFF2-40B4-BE49-F238E27FC236}">
                <a16:creationId xmlns:a16="http://schemas.microsoft.com/office/drawing/2014/main" id="{4C41BFF8-50B4-575A-0673-F81981A4095D}"/>
              </a:ext>
            </a:extLst>
          </p:cNvPr>
          <p:cNvSpPr txBox="1"/>
          <p:nvPr/>
        </p:nvSpPr>
        <p:spPr>
          <a:xfrm>
            <a:off x="6180859" y="3912338"/>
            <a:ext cx="6011141" cy="646331"/>
          </a:xfrm>
          <a:prstGeom prst="rect">
            <a:avLst/>
          </a:prstGeom>
          <a:noFill/>
        </p:spPr>
        <p:txBody>
          <a:bodyPr wrap="square" rtlCol="0">
            <a:spAutoFit/>
          </a:bodyPr>
          <a:lstStyle>
            <a:defPPr>
              <a:defRPr lang="en-US"/>
            </a:defPPr>
          </a:lstStyle>
          <a:p>
            <a:r>
              <a:rPr lang="en-US" dirty="0">
                <a:solidFill>
                  <a:schemeClr val="accent2"/>
                </a:solidFill>
                <a:latin typeface="Verdana" charset="0"/>
                <a:ea typeface="Verdana" charset="0"/>
              </a:rPr>
              <a:t>If you have any question or want to discuss more,</a:t>
            </a:r>
            <a:br>
              <a:rPr lang="en-US" dirty="0">
                <a:solidFill>
                  <a:schemeClr val="accent2"/>
                </a:solidFill>
                <a:latin typeface="Verdana" charset="0"/>
                <a:ea typeface="Verdana" charset="0"/>
              </a:rPr>
            </a:br>
            <a:r>
              <a:rPr lang="en-US" dirty="0">
                <a:solidFill>
                  <a:schemeClr val="accent2"/>
                </a:solidFill>
                <a:latin typeface="Verdana" charset="0"/>
                <a:ea typeface="Verdana" charset="0"/>
              </a:rPr>
              <a:t>Please contact @ </a:t>
            </a:r>
            <a:r>
              <a:rPr lang="en-US" dirty="0">
                <a:solidFill>
                  <a:schemeClr val="accent2"/>
                </a:solidFill>
                <a:latin typeface="Verdana" charset="0"/>
                <a:ea typeface="Verdana" charset="0"/>
                <a:hlinkClick r:id="rId2"/>
              </a:rPr>
              <a:t>ewang17@its.jnj.com </a:t>
            </a:r>
            <a:r>
              <a:rPr lang="en-US" dirty="0">
                <a:solidFill>
                  <a:schemeClr val="accent6">
                    <a:lumMod val="60000"/>
                    <a:lumOff val="40000"/>
                  </a:schemeClr>
                </a:solidFill>
                <a:sym typeface="Wingdings" panose="05000000000000000000" pitchFamily="2" charset="2"/>
              </a:rPr>
              <a:t></a:t>
            </a:r>
            <a:endParaRPr lang="en-US" dirty="0">
              <a:solidFill>
                <a:schemeClr val="accent6">
                  <a:lumMod val="60000"/>
                  <a:lumOff val="40000"/>
                </a:schemeClr>
              </a:solidFill>
            </a:endParaRPr>
          </a:p>
        </p:txBody>
      </p:sp>
    </p:spTree>
    <p:extLst>
      <p:ext uri="{BB962C8B-B14F-4D97-AF65-F5344CB8AC3E}">
        <p14:creationId xmlns:p14="http://schemas.microsoft.com/office/powerpoint/2010/main" val="6435535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poster&#10;&#10;Description automatically generated">
            <a:extLst>
              <a:ext uri="{FF2B5EF4-FFF2-40B4-BE49-F238E27FC236}">
                <a16:creationId xmlns:a16="http://schemas.microsoft.com/office/drawing/2014/main" id="{F94ACA4B-A160-DF2E-949E-558FA68E1CB8}"/>
              </a:ext>
            </a:extLst>
          </p:cNvPr>
          <p:cNvPicPr>
            <a:picLocks noChangeAspect="1"/>
          </p:cNvPicPr>
          <p:nvPr/>
        </p:nvPicPr>
        <p:blipFill>
          <a:blip r:embed="rId3"/>
          <a:stretch>
            <a:fillRect/>
          </a:stretch>
        </p:blipFill>
        <p:spPr>
          <a:xfrm>
            <a:off x="1747384" y="68263"/>
            <a:ext cx="8697232" cy="6088062"/>
          </a:xfrm>
          <a:prstGeom prst="rect">
            <a:avLst/>
          </a:prstGeom>
          <a:noFill/>
          <a:ln>
            <a:noFill/>
          </a:ln>
        </p:spPr>
      </p:pic>
      <p:sp>
        <p:nvSpPr>
          <p:cNvPr id="3" name="Slide Number Placeholder 2" hidden="1">
            <a:extLst>
              <a:ext uri="{FF2B5EF4-FFF2-40B4-BE49-F238E27FC236}">
                <a16:creationId xmlns:a16="http://schemas.microsoft.com/office/drawing/2014/main" id="{866A4A1F-4658-46DE-7F15-0A695828C6ED}"/>
              </a:ext>
            </a:extLst>
          </p:cNvPr>
          <p:cNvSpPr>
            <a:spLocks noGrp="1"/>
          </p:cNvSpPr>
          <p:nvPr>
            <p:ph type="sldNum" sz="quarter" idx="4294967295"/>
          </p:nvPr>
        </p:nvSpPr>
        <p:spPr>
          <a:xfrm>
            <a:off x="11586635" y="6327471"/>
            <a:ext cx="454400" cy="333375"/>
          </a:xfrm>
        </p:spPr>
        <p:txBody>
          <a:bodyPr/>
          <a:lstStyle/>
          <a:p>
            <a:pPr>
              <a:spcAft>
                <a:spcPts val="600"/>
              </a:spcAft>
            </a:pPr>
            <a:fld id="{AD816501-AAE5-214E-B100-00C3DC5F5E3F}" type="slidenum">
              <a:rPr lang="en-US" smtClean="0"/>
              <a:pPr>
                <a:spcAft>
                  <a:spcPts val="600"/>
                </a:spcAft>
              </a:pPr>
              <a:t>12</a:t>
            </a:fld>
            <a:endParaRPr lang="en-US"/>
          </a:p>
        </p:txBody>
      </p:sp>
    </p:spTree>
    <p:extLst>
      <p:ext uri="{BB962C8B-B14F-4D97-AF65-F5344CB8AC3E}">
        <p14:creationId xmlns:p14="http://schemas.microsoft.com/office/powerpoint/2010/main" val="5654692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3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A2F5-ED08-4FE3-9B4E-9ED69FF8925D}"/>
              </a:ext>
            </a:extLst>
          </p:cNvPr>
          <p:cNvSpPr>
            <a:spLocks noGrp="1"/>
          </p:cNvSpPr>
          <p:nvPr>
            <p:ph type="title"/>
          </p:nvPr>
        </p:nvSpPr>
        <p:spPr/>
        <p:txBody>
          <a:bodyPr/>
          <a:lstStyle/>
          <a:p>
            <a:r>
              <a:rPr lang="en-US"/>
              <a:t>Introduction/Background</a:t>
            </a:r>
          </a:p>
        </p:txBody>
      </p:sp>
      <p:sp>
        <p:nvSpPr>
          <p:cNvPr id="3" name="Slide Number Placeholder 2">
            <a:extLst>
              <a:ext uri="{FF2B5EF4-FFF2-40B4-BE49-F238E27FC236}">
                <a16:creationId xmlns:a16="http://schemas.microsoft.com/office/drawing/2014/main" id="{2E575A6E-7E84-4D5E-AE9A-1910437F29E3}"/>
              </a:ext>
            </a:extLst>
          </p:cNvPr>
          <p:cNvSpPr>
            <a:spLocks noGrp="1"/>
          </p:cNvSpPr>
          <p:nvPr>
            <p:ph type="sldNum" sz="quarter" idx="10"/>
          </p:nvPr>
        </p:nvSpPr>
        <p:spPr/>
        <p:txBody>
          <a:bodyPr/>
          <a:lstStyle/>
          <a:p>
            <a:fld id="{AD816501-AAE5-214E-B100-00C3DC5F5E3F}" type="slidenum">
              <a:rPr lang="en-US" smtClean="0"/>
              <a:pPr/>
              <a:t>2</a:t>
            </a:fld>
            <a:endParaRPr lang="en-US"/>
          </a:p>
        </p:txBody>
      </p:sp>
      <p:sp>
        <p:nvSpPr>
          <p:cNvPr id="4" name="Content Placeholder 3">
            <a:extLst>
              <a:ext uri="{FF2B5EF4-FFF2-40B4-BE49-F238E27FC236}">
                <a16:creationId xmlns:a16="http://schemas.microsoft.com/office/drawing/2014/main" id="{4AD9D98D-2822-4579-865E-10EBBBBB717E}"/>
              </a:ext>
            </a:extLst>
          </p:cNvPr>
          <p:cNvSpPr>
            <a:spLocks noGrp="1"/>
          </p:cNvSpPr>
          <p:nvPr>
            <p:ph sz="quarter" idx="15"/>
          </p:nvPr>
        </p:nvSpPr>
        <p:spPr>
          <a:xfrm>
            <a:off x="605367" y="568821"/>
            <a:ext cx="11586633" cy="3888778"/>
          </a:xfrm>
        </p:spPr>
        <p:txBody>
          <a:bodyPr/>
          <a:lstStyle/>
          <a:p>
            <a:endParaRPr lang="en-US" dirty="0"/>
          </a:p>
          <a:p>
            <a:r>
              <a:rPr lang="en-US" dirty="0"/>
              <a:t>The Observational Health Data Sciences and Informatics (</a:t>
            </a:r>
            <a:r>
              <a:rPr lang="en-US" b="1" dirty="0"/>
              <a:t>OHDSI</a:t>
            </a:r>
            <a:r>
              <a:rPr lang="en-US" dirty="0"/>
              <a:t>) </a:t>
            </a:r>
            <a:r>
              <a:rPr lang="en-US" dirty="0" err="1"/>
              <a:t>PatientLevelPrediction</a:t>
            </a:r>
            <a:r>
              <a:rPr lang="en-US" dirty="0"/>
              <a:t> (</a:t>
            </a:r>
            <a:r>
              <a:rPr lang="en-US" b="1" dirty="0"/>
              <a:t>PLP</a:t>
            </a:r>
            <a:r>
              <a:rPr lang="en-US" dirty="0"/>
              <a:t>) framework and observational medical outcomes partnership (</a:t>
            </a:r>
            <a:r>
              <a:rPr lang="en-US" b="1" dirty="0"/>
              <a:t>OMOP</a:t>
            </a:r>
            <a:r>
              <a:rPr lang="en-US" dirty="0"/>
              <a:t>) common data model (</a:t>
            </a:r>
            <a:r>
              <a:rPr lang="en-US" b="1" dirty="0"/>
              <a:t>CDM</a:t>
            </a:r>
            <a:r>
              <a:rPr lang="en-US" dirty="0"/>
              <a:t>) support crafting of PLP models from observational healthcare data to augment real world evidence (</a:t>
            </a:r>
            <a:r>
              <a:rPr lang="en-US" b="1" dirty="0"/>
              <a:t>RWE</a:t>
            </a:r>
            <a:r>
              <a:rPr lang="en-US" dirty="0"/>
              <a:t>).</a:t>
            </a:r>
          </a:p>
          <a:p>
            <a:r>
              <a:rPr lang="en-US" dirty="0"/>
              <a:t>Models perform well using one-hot encoding based on patient medical codes.</a:t>
            </a:r>
          </a:p>
          <a:p>
            <a:r>
              <a:rPr lang="en-US" dirty="0"/>
              <a:t>Challenges arise when incorporating measurements into these models due to:</a:t>
            </a:r>
          </a:p>
          <a:p>
            <a:pPr lvl="2"/>
            <a:r>
              <a:rPr lang="en-US" sz="2000" b="1" dirty="0"/>
              <a:t>Non-standardization</a:t>
            </a:r>
            <a:r>
              <a:rPr lang="en-US" sz="2000" dirty="0"/>
              <a:t> in the OMOP data model - varying and unknown units.</a:t>
            </a:r>
          </a:p>
          <a:p>
            <a:pPr lvl="2"/>
            <a:r>
              <a:rPr lang="en-US" sz="2000" b="1" dirty="0"/>
              <a:t>Sparse recording </a:t>
            </a:r>
            <a:r>
              <a:rPr lang="en-US" sz="2000" dirty="0"/>
              <a:t>of measurements due to the observational nature of data leading to missing data.</a:t>
            </a:r>
          </a:p>
          <a:p>
            <a:r>
              <a:rPr lang="en-US" dirty="0"/>
              <a:t>Feasibility of including measurements in models could be explored by:</a:t>
            </a:r>
          </a:p>
          <a:p>
            <a:pPr lvl="2"/>
            <a:r>
              <a:rPr lang="en-US" sz="2000" b="1" dirty="0"/>
              <a:t>Standardizing</a:t>
            </a:r>
            <a:r>
              <a:rPr lang="en-US" sz="2000" dirty="0"/>
              <a:t> certain data manually on a per-measurement basis.</a:t>
            </a:r>
          </a:p>
          <a:p>
            <a:pPr lvl="2"/>
            <a:r>
              <a:rPr lang="en-US" sz="2000" dirty="0"/>
              <a:t>Leveraging </a:t>
            </a:r>
            <a:r>
              <a:rPr lang="en-US" sz="2000" b="1" dirty="0"/>
              <a:t>Bayesian inference </a:t>
            </a:r>
            <a:r>
              <a:rPr lang="en-US" sz="2000" dirty="0"/>
              <a:t>for the coherent modeling of missing values.</a:t>
            </a:r>
          </a:p>
          <a:p>
            <a:r>
              <a:rPr lang="en-US" dirty="0"/>
              <a:t>Current research initiates the exploration of this feasibility by large observational healthcare data.</a:t>
            </a:r>
          </a:p>
          <a:p>
            <a:endParaRPr lang="en-US" dirty="0"/>
          </a:p>
        </p:txBody>
      </p:sp>
    </p:spTree>
    <p:extLst>
      <p:ext uri="{BB962C8B-B14F-4D97-AF65-F5344CB8AC3E}">
        <p14:creationId xmlns:p14="http://schemas.microsoft.com/office/powerpoint/2010/main" val="34496991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1139-67FA-46AD-B1F2-A9F5BBADC6B4}"/>
              </a:ext>
            </a:extLst>
          </p:cNvPr>
          <p:cNvSpPr>
            <a:spLocks noGrp="1"/>
          </p:cNvSpPr>
          <p:nvPr>
            <p:ph type="title"/>
          </p:nvPr>
        </p:nvSpPr>
        <p:spPr>
          <a:xfrm>
            <a:off x="605367" y="378458"/>
            <a:ext cx="10057467" cy="3157788"/>
          </a:xfrm>
        </p:spPr>
        <p:txBody>
          <a:bodyPr/>
          <a:lstStyle/>
          <a:p>
            <a:r>
              <a:rPr lang="en-US" sz="4000" dirty="0"/>
              <a:t>Methods </a:t>
            </a:r>
            <a:br>
              <a:rPr lang="en-US" sz="4000" dirty="0"/>
            </a:br>
            <a:r>
              <a:rPr lang="en-US" sz="2800" dirty="0"/>
              <a:t>Stroke in </a:t>
            </a:r>
            <a:r>
              <a:rPr lang="en-US" sz="2800" dirty="0" err="1"/>
              <a:t>Afibrilation</a:t>
            </a:r>
            <a:r>
              <a:rPr lang="en-US" sz="2800" dirty="0"/>
              <a:t> Patients</a:t>
            </a:r>
            <a:br>
              <a:rPr lang="en-US" sz="4000" dirty="0"/>
            </a:br>
            <a:br>
              <a:rPr lang="en-US" sz="4000" dirty="0"/>
            </a:br>
            <a:br>
              <a:rPr lang="en-US" sz="4000" dirty="0"/>
            </a:br>
            <a:br>
              <a:rPr lang="en-US" sz="4000" dirty="0"/>
            </a:br>
            <a:endParaRPr lang="en-US" sz="4000" dirty="0"/>
          </a:p>
        </p:txBody>
      </p:sp>
      <p:sp>
        <p:nvSpPr>
          <p:cNvPr id="3" name="Content Placeholder 2">
            <a:extLst>
              <a:ext uri="{FF2B5EF4-FFF2-40B4-BE49-F238E27FC236}">
                <a16:creationId xmlns:a16="http://schemas.microsoft.com/office/drawing/2014/main" id="{DB6F0F76-204C-4030-AD20-1C952F2A4107}"/>
              </a:ext>
            </a:extLst>
          </p:cNvPr>
          <p:cNvSpPr>
            <a:spLocks noGrp="1"/>
          </p:cNvSpPr>
          <p:nvPr>
            <p:ph sz="quarter" idx="15"/>
          </p:nvPr>
        </p:nvSpPr>
        <p:spPr>
          <a:xfrm>
            <a:off x="605367" y="853439"/>
            <a:ext cx="11586633" cy="5481819"/>
          </a:xfrm>
        </p:spPr>
        <p:txBody>
          <a:bodyPr/>
          <a:lstStyle/>
          <a:p>
            <a:pPr marL="0" indent="0">
              <a:buNone/>
            </a:pPr>
            <a:endParaRPr lang="en-US" dirty="0"/>
          </a:p>
          <a:p>
            <a:r>
              <a:rPr lang="en-US" sz="1600" b="1" dirty="0"/>
              <a:t>Logistic Regression</a:t>
            </a:r>
            <a:r>
              <a:rPr lang="en-US" sz="1600" dirty="0"/>
              <a:t>: A machine learning method used to predict binary outcomes (yes/no, true/false, 0/1).</a:t>
            </a:r>
          </a:p>
          <a:p>
            <a:pPr lvl="2"/>
            <a:r>
              <a:rPr lang="en-US" sz="1600" dirty="0"/>
              <a:t>Example: Predict if patient has stroke.</a:t>
            </a:r>
          </a:p>
          <a:p>
            <a:r>
              <a:rPr lang="en-US" sz="1600" b="1" dirty="0"/>
              <a:t>Lasso Regression</a:t>
            </a:r>
            <a:r>
              <a:rPr lang="en-US" sz="1600" dirty="0"/>
              <a:t>: A technique that helps to select the most important features of the dataset.</a:t>
            </a:r>
          </a:p>
          <a:p>
            <a:pPr lvl="2"/>
            <a:r>
              <a:rPr lang="en-US" sz="1600" dirty="0"/>
              <a:t>It shrinks the less important feature's coefficient to zero, thus, removing some feature altogether. </a:t>
            </a:r>
          </a:p>
          <a:p>
            <a:r>
              <a:rPr lang="en-US" sz="1600" b="1" dirty="0">
                <a:highlight>
                  <a:srgbClr val="FFFF00"/>
                </a:highlight>
              </a:rPr>
              <a:t>Lasso Logistic Regression</a:t>
            </a:r>
            <a:r>
              <a:rPr lang="en-US" sz="1600" dirty="0"/>
              <a:t>: A combination of logistic regression and lasso techniques.</a:t>
            </a:r>
          </a:p>
          <a:p>
            <a:pPr lvl="2"/>
            <a:r>
              <a:rPr lang="en-US" sz="1600" dirty="0"/>
              <a:t>Uses logistic regression to predict binary outcomes.</a:t>
            </a:r>
          </a:p>
          <a:p>
            <a:pPr lvl="2"/>
            <a:r>
              <a:rPr lang="en-US" sz="1600" dirty="0"/>
              <a:t>Uses lasso regression to simplify the model by selecting the most important features only.</a:t>
            </a:r>
          </a:p>
          <a:p>
            <a:r>
              <a:rPr lang="en-US" sz="1600" b="1" dirty="0"/>
              <a:t>Benefits of Lasso Logistic Regression</a:t>
            </a:r>
            <a:r>
              <a:rPr lang="en-US" sz="1600" dirty="0"/>
              <a:t>:</a:t>
            </a:r>
          </a:p>
          <a:p>
            <a:pPr lvl="2"/>
            <a:r>
              <a:rPr lang="en-US" sz="1600" dirty="0"/>
              <a:t>Simplicity: It provides simpler models that involve fewer variables.</a:t>
            </a:r>
          </a:p>
          <a:p>
            <a:pPr lvl="2"/>
            <a:r>
              <a:rPr lang="en-US" sz="1600" dirty="0"/>
              <a:t>Avoid Overfitting: It reduces overfitting, which is when a model is too complex and performs well on training data but poorly on unseen data.</a:t>
            </a:r>
          </a:p>
          <a:p>
            <a:pPr lvl="2"/>
            <a:r>
              <a:rPr lang="en-US" sz="1600" dirty="0"/>
              <a:t>Improve Accuracy: By only keeping the most important features, it can increase the model's accuracy.</a:t>
            </a:r>
          </a:p>
          <a:p>
            <a:r>
              <a:rPr lang="en-US" sz="1600" b="1" dirty="0"/>
              <a:t>Other Methodologies </a:t>
            </a:r>
            <a:r>
              <a:rPr lang="en-US" sz="1600" dirty="0"/>
              <a:t>(please see more details in the poster and GitHub):</a:t>
            </a:r>
          </a:p>
          <a:p>
            <a:pPr lvl="2"/>
            <a:r>
              <a:rPr lang="en-US" sz="1600" dirty="0"/>
              <a:t>Gradient Boosting Machine (GBM): A machine learning technique for both regression and classification problems, which produces a prediction model in the form of an ensemble of weak prediction models.</a:t>
            </a:r>
          </a:p>
          <a:p>
            <a:pPr lvl="2"/>
            <a:r>
              <a:rPr lang="en-US" sz="1600" dirty="0"/>
              <a:t>Bayesian Regression for Missing Value Imputation: A statistical technique that uses probability theory to 'fill in' missing data based on what we know.</a:t>
            </a:r>
          </a:p>
          <a:p>
            <a:endParaRPr lang="en-US" dirty="0"/>
          </a:p>
        </p:txBody>
      </p:sp>
      <p:sp>
        <p:nvSpPr>
          <p:cNvPr id="4" name="Slide Number Placeholder 3">
            <a:extLst>
              <a:ext uri="{FF2B5EF4-FFF2-40B4-BE49-F238E27FC236}">
                <a16:creationId xmlns:a16="http://schemas.microsoft.com/office/drawing/2014/main" id="{16D1EBA4-D920-4902-A06F-ABAC121904D9}"/>
              </a:ext>
            </a:extLst>
          </p:cNvPr>
          <p:cNvSpPr>
            <a:spLocks noGrp="1"/>
          </p:cNvSpPr>
          <p:nvPr>
            <p:ph type="sldNum" sz="quarter" idx="4"/>
          </p:nvPr>
        </p:nvSpPr>
        <p:spPr/>
        <p:txBody>
          <a:bodyPr/>
          <a:lstStyle/>
          <a:p>
            <a:fld id="{AD816501-AAE5-214E-B100-00C3DC5F5E3F}" type="slidenum">
              <a:rPr lang="en-US" smtClean="0"/>
              <a:pPr/>
              <a:t>3</a:t>
            </a:fld>
            <a:endParaRPr lang="en-US"/>
          </a:p>
        </p:txBody>
      </p:sp>
    </p:spTree>
    <p:extLst>
      <p:ext uri="{BB962C8B-B14F-4D97-AF65-F5344CB8AC3E}">
        <p14:creationId xmlns:p14="http://schemas.microsoft.com/office/powerpoint/2010/main" val="29749536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8F99-A41D-4582-9215-C74B4218EE03}"/>
              </a:ext>
            </a:extLst>
          </p:cNvPr>
          <p:cNvSpPr>
            <a:spLocks noGrp="1"/>
          </p:cNvSpPr>
          <p:nvPr>
            <p:ph type="title"/>
          </p:nvPr>
        </p:nvSpPr>
        <p:spPr>
          <a:xfrm>
            <a:off x="605367" y="378458"/>
            <a:ext cx="10145760" cy="1107996"/>
          </a:xfrm>
        </p:spPr>
        <p:txBody>
          <a:bodyPr/>
          <a:lstStyle/>
          <a:p>
            <a:r>
              <a:rPr lang="en-US" sz="4000" dirty="0"/>
              <a:t>Results</a:t>
            </a:r>
            <a:br>
              <a:rPr lang="en-US" sz="4000" dirty="0"/>
            </a:br>
            <a:r>
              <a:rPr lang="en-US" sz="4000" dirty="0"/>
              <a:t>Pre-investigation</a:t>
            </a:r>
          </a:p>
        </p:txBody>
      </p:sp>
      <p:sp>
        <p:nvSpPr>
          <p:cNvPr id="4" name="Slide Number Placeholder 3">
            <a:extLst>
              <a:ext uri="{FF2B5EF4-FFF2-40B4-BE49-F238E27FC236}">
                <a16:creationId xmlns:a16="http://schemas.microsoft.com/office/drawing/2014/main" id="{554B04AC-984F-4492-937D-CAFCCD298851}"/>
              </a:ext>
            </a:extLst>
          </p:cNvPr>
          <p:cNvSpPr>
            <a:spLocks noGrp="1"/>
          </p:cNvSpPr>
          <p:nvPr>
            <p:ph type="sldNum" sz="quarter" idx="4"/>
          </p:nvPr>
        </p:nvSpPr>
        <p:spPr/>
        <p:txBody>
          <a:bodyPr/>
          <a:lstStyle/>
          <a:p>
            <a:fld id="{AD816501-AAE5-214E-B100-00C3DC5F5E3F}" type="slidenum">
              <a:rPr lang="en-US" smtClean="0"/>
              <a:pPr/>
              <a:t>4</a:t>
            </a:fld>
            <a:endParaRPr lang="en-US"/>
          </a:p>
        </p:txBody>
      </p:sp>
      <p:sp>
        <p:nvSpPr>
          <p:cNvPr id="5" name="TextBox 4">
            <a:extLst>
              <a:ext uri="{FF2B5EF4-FFF2-40B4-BE49-F238E27FC236}">
                <a16:creationId xmlns:a16="http://schemas.microsoft.com/office/drawing/2014/main" id="{845376E6-9AF3-5975-CAA9-90899E08D984}"/>
              </a:ext>
            </a:extLst>
          </p:cNvPr>
          <p:cNvSpPr txBox="1"/>
          <p:nvPr/>
        </p:nvSpPr>
        <p:spPr>
          <a:xfrm>
            <a:off x="605367" y="1754755"/>
            <a:ext cx="4036046" cy="1323439"/>
          </a:xfrm>
          <a:prstGeom prst="rect">
            <a:avLst/>
          </a:prstGeom>
          <a:noFill/>
        </p:spPr>
        <p:txBody>
          <a:bodyPr wrap="square">
            <a:spAutoFit/>
          </a:bodyPr>
          <a:lstStyle/>
          <a:p>
            <a:r>
              <a:rPr lang="en-US" sz="1600" b="1" dirty="0">
                <a:solidFill>
                  <a:schemeClr val="accent2"/>
                </a:solidFill>
                <a:latin typeface="Verdana" charset="0"/>
                <a:ea typeface="Verdana" charset="0"/>
                <a:sym typeface="Arial" pitchFamily="-65" charset="0"/>
              </a:rPr>
              <a:t>Table 1. Number of databases with measurements taken for at least x% of patients in the target population (patients treated for newly diagnosed stroke</a:t>
            </a:r>
            <a:r>
              <a:rPr lang="en-US" sz="1600" b="1" dirty="0">
                <a:solidFill>
                  <a:schemeClr val="accent2"/>
                </a:solidFill>
                <a:latin typeface="Verdana" charset="0"/>
                <a:ea typeface="Verdana" charset="0"/>
              </a:rPr>
              <a:t>)</a:t>
            </a:r>
          </a:p>
        </p:txBody>
      </p:sp>
      <p:pic>
        <p:nvPicPr>
          <p:cNvPr id="6" name="Picture 5">
            <a:extLst>
              <a:ext uri="{FF2B5EF4-FFF2-40B4-BE49-F238E27FC236}">
                <a16:creationId xmlns:a16="http://schemas.microsoft.com/office/drawing/2014/main" id="{F609AEB8-CF2A-008E-1CF9-872D71EB5DD7}"/>
              </a:ext>
            </a:extLst>
          </p:cNvPr>
          <p:cNvPicPr>
            <a:picLocks noChangeAspect="1"/>
          </p:cNvPicPr>
          <p:nvPr/>
        </p:nvPicPr>
        <p:blipFill>
          <a:blip r:embed="rId3"/>
          <a:stretch>
            <a:fillRect/>
          </a:stretch>
        </p:blipFill>
        <p:spPr>
          <a:xfrm>
            <a:off x="4579419" y="1673330"/>
            <a:ext cx="7612581" cy="2637958"/>
          </a:xfrm>
          <a:prstGeom prst="rect">
            <a:avLst/>
          </a:prstGeom>
        </p:spPr>
      </p:pic>
      <p:sp>
        <p:nvSpPr>
          <p:cNvPr id="7" name="Oval 6">
            <a:extLst>
              <a:ext uri="{FF2B5EF4-FFF2-40B4-BE49-F238E27FC236}">
                <a16:creationId xmlns:a16="http://schemas.microsoft.com/office/drawing/2014/main" id="{E80C470C-3FF5-A62B-DA3F-7C291A659948}"/>
              </a:ext>
            </a:extLst>
          </p:cNvPr>
          <p:cNvSpPr/>
          <p:nvPr/>
        </p:nvSpPr>
        <p:spPr>
          <a:xfrm>
            <a:off x="4622389" y="2085021"/>
            <a:ext cx="730447" cy="439168"/>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471F03F9-7F1A-C272-C924-F91649CE3361}"/>
              </a:ext>
            </a:extLst>
          </p:cNvPr>
          <p:cNvCxnSpPr>
            <a:cxnSpLocks/>
          </p:cNvCxnSpPr>
          <p:nvPr/>
        </p:nvCxnSpPr>
        <p:spPr>
          <a:xfrm flipV="1">
            <a:off x="5455403" y="1544608"/>
            <a:ext cx="440746" cy="63886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Oval 8">
            <a:extLst>
              <a:ext uri="{FF2B5EF4-FFF2-40B4-BE49-F238E27FC236}">
                <a16:creationId xmlns:a16="http://schemas.microsoft.com/office/drawing/2014/main" id="{6FBEA890-F6AD-5068-D268-DEB45FD6764A}"/>
              </a:ext>
            </a:extLst>
          </p:cNvPr>
          <p:cNvSpPr/>
          <p:nvPr/>
        </p:nvSpPr>
        <p:spPr>
          <a:xfrm>
            <a:off x="5675776" y="791110"/>
            <a:ext cx="2348341" cy="88222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2"/>
                </a:solidFill>
                <a:latin typeface="Verdana" charset="0"/>
                <a:ea typeface="Verdana" charset="0"/>
              </a:rPr>
              <a:t>What’s wrong with EHR data? </a:t>
            </a:r>
            <a:r>
              <a:rPr lang="en-US" sz="1600" dirty="0">
                <a:solidFill>
                  <a:schemeClr val="accent2"/>
                </a:solidFill>
                <a:latin typeface="Verdana" charset="0"/>
                <a:ea typeface="Verdana" charset="0"/>
                <a:sym typeface="Wingdings" panose="05000000000000000000" pitchFamily="2" charset="2"/>
              </a:rPr>
              <a:t></a:t>
            </a:r>
            <a:endParaRPr lang="en-US" sz="1600" dirty="0">
              <a:solidFill>
                <a:schemeClr val="accent2"/>
              </a:solidFill>
              <a:latin typeface="Verdana" charset="0"/>
              <a:ea typeface="Verdana" charset="0"/>
            </a:endParaRPr>
          </a:p>
        </p:txBody>
      </p:sp>
      <p:sp>
        <p:nvSpPr>
          <p:cNvPr id="10" name="Left Brace 9">
            <a:extLst>
              <a:ext uri="{FF2B5EF4-FFF2-40B4-BE49-F238E27FC236}">
                <a16:creationId xmlns:a16="http://schemas.microsoft.com/office/drawing/2014/main" id="{976D2DF2-40E1-F39A-9D7F-4E5CBC5F676C}"/>
              </a:ext>
            </a:extLst>
          </p:cNvPr>
          <p:cNvSpPr/>
          <p:nvPr/>
        </p:nvSpPr>
        <p:spPr>
          <a:xfrm>
            <a:off x="4258905" y="2701775"/>
            <a:ext cx="382508" cy="157622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8CB06DCC-B8CD-B6AB-8B24-CBA8A9F7EACE}"/>
              </a:ext>
            </a:extLst>
          </p:cNvPr>
          <p:cNvCxnSpPr>
            <a:cxnSpLocks/>
          </p:cNvCxnSpPr>
          <p:nvPr/>
        </p:nvCxnSpPr>
        <p:spPr>
          <a:xfrm flipH="1">
            <a:off x="3806910" y="3545564"/>
            <a:ext cx="451995" cy="21345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Oval 11">
            <a:extLst>
              <a:ext uri="{FF2B5EF4-FFF2-40B4-BE49-F238E27FC236}">
                <a16:creationId xmlns:a16="http://schemas.microsoft.com/office/drawing/2014/main" id="{EC2454A8-89C2-C14F-0F3A-C693FC4E5FB8}"/>
              </a:ext>
            </a:extLst>
          </p:cNvPr>
          <p:cNvSpPr/>
          <p:nvPr/>
        </p:nvSpPr>
        <p:spPr>
          <a:xfrm>
            <a:off x="2135847" y="3631316"/>
            <a:ext cx="1821915" cy="77438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solidFill>
                  <a:schemeClr val="accent2"/>
                </a:solidFill>
                <a:latin typeface="Verdana" charset="0"/>
                <a:ea typeface="Verdana" charset="0"/>
              </a:rPr>
              <a:t>Insurance Claims data</a:t>
            </a:r>
          </a:p>
        </p:txBody>
      </p:sp>
      <p:sp>
        <p:nvSpPr>
          <p:cNvPr id="13" name="TextBox 12">
            <a:extLst>
              <a:ext uri="{FF2B5EF4-FFF2-40B4-BE49-F238E27FC236}">
                <a16:creationId xmlns:a16="http://schemas.microsoft.com/office/drawing/2014/main" id="{35246B21-C071-9114-0380-8744E31C3580}"/>
              </a:ext>
            </a:extLst>
          </p:cNvPr>
          <p:cNvSpPr txBox="1"/>
          <p:nvPr/>
        </p:nvSpPr>
        <p:spPr>
          <a:xfrm>
            <a:off x="4258905" y="4311288"/>
            <a:ext cx="8258175" cy="2062103"/>
          </a:xfrm>
          <a:prstGeom prst="rect">
            <a:avLst/>
          </a:prstGeom>
          <a:noFill/>
        </p:spPr>
        <p:txBody>
          <a:bodyPr wrap="square" rtlCol="0">
            <a:spAutoFit/>
          </a:bodyPr>
          <a:lstStyle/>
          <a:p>
            <a:pPr marL="342900" marR="0" lvl="0" indent="-342900" defTabSz="2045845" fontAlgn="auto">
              <a:lnSpc>
                <a:spcPct val="100000"/>
              </a:lnSpc>
              <a:spcBef>
                <a:spcPts val="0"/>
              </a:spcBef>
              <a:spcAft>
                <a:spcPts val="0"/>
              </a:spcAft>
              <a:buClrTx/>
              <a:buSzTx/>
              <a:buFont typeface="Arial" panose="020B0604020202020204" pitchFamily="34" charset="0"/>
              <a:buChar char="•"/>
              <a:tabLst/>
              <a:defRPr/>
            </a:pPr>
            <a:r>
              <a:rPr lang="en-US" sz="1600" b="1" dirty="0">
                <a:solidFill>
                  <a:schemeClr val="accent2"/>
                </a:solidFill>
                <a:latin typeface="Verdana" charset="0"/>
                <a:ea typeface="Verdana" charset="0"/>
              </a:rPr>
              <a:t>Optum EHR</a:t>
            </a:r>
            <a:r>
              <a:rPr lang="en-US" sz="1600" dirty="0">
                <a:solidFill>
                  <a:schemeClr val="accent2"/>
                </a:solidFill>
                <a:latin typeface="Verdana" charset="0"/>
                <a:ea typeface="Verdana" charset="0"/>
              </a:rPr>
              <a:t>: the most comprehensive coverage, recording </a:t>
            </a:r>
            <a:r>
              <a:rPr lang="en-US" sz="1600" b="1" dirty="0">
                <a:solidFill>
                  <a:schemeClr val="accent2"/>
                </a:solidFill>
                <a:latin typeface="Verdana" charset="0"/>
                <a:ea typeface="Verdana" charset="0"/>
              </a:rPr>
              <a:t>5</a:t>
            </a:r>
            <a:r>
              <a:rPr lang="en-US" sz="1600" dirty="0">
                <a:solidFill>
                  <a:schemeClr val="accent2"/>
                </a:solidFill>
                <a:latin typeface="Verdana" charset="0"/>
                <a:ea typeface="Verdana" charset="0"/>
              </a:rPr>
              <a:t> measurements for </a:t>
            </a:r>
            <a:r>
              <a:rPr lang="en-US" sz="1600" b="1" dirty="0">
                <a:solidFill>
                  <a:schemeClr val="accent2"/>
                </a:solidFill>
                <a:latin typeface="Verdana" charset="0"/>
                <a:ea typeface="Verdana" charset="0"/>
              </a:rPr>
              <a:t>95%</a:t>
            </a:r>
            <a:r>
              <a:rPr lang="en-US" sz="1600" dirty="0">
                <a:solidFill>
                  <a:schemeClr val="accent2"/>
                </a:solidFill>
                <a:latin typeface="Verdana" charset="0"/>
                <a:ea typeface="Verdana" charset="0"/>
              </a:rPr>
              <a:t> or more of patients</a:t>
            </a:r>
          </a:p>
          <a:p>
            <a:pPr marL="342900" indent="-342900" defTabSz="2045845">
              <a:buFont typeface="Arial" panose="020B0604020202020204" pitchFamily="34" charset="0"/>
              <a:buChar char="•"/>
              <a:defRPr/>
            </a:pPr>
            <a:r>
              <a:rPr lang="en-US" sz="1600" dirty="0">
                <a:solidFill>
                  <a:schemeClr val="accent2"/>
                </a:solidFill>
                <a:latin typeface="Verdana" charset="0"/>
                <a:ea typeface="Verdana" charset="0"/>
              </a:rPr>
              <a:t>Identified </a:t>
            </a:r>
            <a:r>
              <a:rPr lang="en-US" sz="1600" b="1" dirty="0">
                <a:solidFill>
                  <a:schemeClr val="accent2"/>
                </a:solidFill>
                <a:latin typeface="Verdana" charset="0"/>
                <a:ea typeface="Verdana" charset="0"/>
              </a:rPr>
              <a:t>21 measurements </a:t>
            </a:r>
            <a:r>
              <a:rPr lang="en-US" sz="1600" dirty="0">
                <a:solidFill>
                  <a:schemeClr val="accent2"/>
                </a:solidFill>
                <a:latin typeface="Verdana" charset="0"/>
                <a:ea typeface="Verdana" charset="0"/>
              </a:rPr>
              <a:t>recorded in </a:t>
            </a:r>
            <a:r>
              <a:rPr lang="en-US" sz="1600" b="1" dirty="0">
                <a:solidFill>
                  <a:schemeClr val="accent2"/>
                </a:solidFill>
                <a:latin typeface="Verdana" charset="0"/>
                <a:ea typeface="Verdana" charset="0"/>
              </a:rPr>
              <a:t>at least 75% </a:t>
            </a:r>
            <a:r>
              <a:rPr lang="en-US" sz="1600" dirty="0">
                <a:solidFill>
                  <a:schemeClr val="accent2"/>
                </a:solidFill>
                <a:latin typeface="Verdana" charset="0"/>
                <a:ea typeface="Verdana" charset="0"/>
              </a:rPr>
              <a:t>of the Optum EHR target population and will be integrated for future feasibility study</a:t>
            </a:r>
          </a:p>
          <a:p>
            <a:pPr marL="342900" marR="0" lvl="0" indent="-342900" algn="l" defTabSz="204584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chemeClr val="accent2"/>
                </a:solidFill>
                <a:latin typeface="Verdana" charset="0"/>
                <a:ea typeface="Verdana" charset="0"/>
              </a:rPr>
              <a:t>Claims databases </a:t>
            </a:r>
            <a:r>
              <a:rPr lang="en-US" sz="1600" dirty="0">
                <a:solidFill>
                  <a:schemeClr val="accent2"/>
                </a:solidFill>
                <a:latin typeface="Verdana" charset="0"/>
                <a:ea typeface="Verdana" charset="0"/>
              </a:rPr>
              <a:t>have lower coverage, lacking sufficient measurements for half or more of the patients</a:t>
            </a:r>
          </a:p>
          <a:p>
            <a:pPr marL="342900" marR="0" lvl="0" indent="-342900" algn="l" defTabSz="204584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chemeClr val="accent2"/>
                </a:solidFill>
                <a:latin typeface="Verdana" charset="0"/>
                <a:ea typeface="Verdana" charset="0"/>
              </a:rPr>
              <a:t>Only </a:t>
            </a:r>
            <a:r>
              <a:rPr lang="en-US" sz="1600" b="1" dirty="0">
                <a:solidFill>
                  <a:schemeClr val="accent2"/>
                </a:solidFill>
                <a:latin typeface="Verdana" charset="0"/>
                <a:ea typeface="Verdana" charset="0"/>
              </a:rPr>
              <a:t>38</a:t>
            </a:r>
            <a:r>
              <a:rPr lang="en-US" sz="1600" dirty="0">
                <a:solidFill>
                  <a:schemeClr val="accent2"/>
                </a:solidFill>
                <a:latin typeface="Verdana" charset="0"/>
                <a:ea typeface="Verdana" charset="0"/>
              </a:rPr>
              <a:t> measurements, including blood glucose, lipase, and iron, were recorded for </a:t>
            </a:r>
            <a:r>
              <a:rPr lang="en-US" sz="1600" b="1" dirty="0">
                <a:solidFill>
                  <a:schemeClr val="accent2"/>
                </a:solidFill>
                <a:latin typeface="Verdana" charset="0"/>
                <a:ea typeface="Verdana" charset="0"/>
              </a:rPr>
              <a:t>at least 5% </a:t>
            </a:r>
            <a:r>
              <a:rPr lang="en-US" sz="1600" dirty="0">
                <a:solidFill>
                  <a:schemeClr val="accent2"/>
                </a:solidFill>
                <a:latin typeface="Verdana" charset="0"/>
                <a:ea typeface="Verdana" charset="0"/>
              </a:rPr>
              <a:t>of the target population in all five databases</a:t>
            </a:r>
          </a:p>
        </p:txBody>
      </p:sp>
    </p:spTree>
    <p:extLst>
      <p:ext uri="{BB962C8B-B14F-4D97-AF65-F5344CB8AC3E}">
        <p14:creationId xmlns:p14="http://schemas.microsoft.com/office/powerpoint/2010/main" val="24466881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8F99-A41D-4582-9215-C74B4218EE03}"/>
              </a:ext>
            </a:extLst>
          </p:cNvPr>
          <p:cNvSpPr>
            <a:spLocks noGrp="1"/>
          </p:cNvSpPr>
          <p:nvPr>
            <p:ph type="title"/>
          </p:nvPr>
        </p:nvSpPr>
        <p:spPr>
          <a:xfrm>
            <a:off x="605367" y="378458"/>
            <a:ext cx="10145760" cy="1107996"/>
          </a:xfrm>
        </p:spPr>
        <p:txBody>
          <a:bodyPr/>
          <a:lstStyle/>
          <a:p>
            <a:r>
              <a:rPr lang="en-US" sz="4000" dirty="0"/>
              <a:t>Results</a:t>
            </a:r>
            <a:br>
              <a:rPr lang="en-US" sz="4000" dirty="0"/>
            </a:br>
            <a:r>
              <a:rPr lang="en-US" sz="4000" dirty="0"/>
              <a:t>Pre-investigation</a:t>
            </a:r>
          </a:p>
        </p:txBody>
      </p:sp>
      <p:sp>
        <p:nvSpPr>
          <p:cNvPr id="4" name="Slide Number Placeholder 3">
            <a:extLst>
              <a:ext uri="{FF2B5EF4-FFF2-40B4-BE49-F238E27FC236}">
                <a16:creationId xmlns:a16="http://schemas.microsoft.com/office/drawing/2014/main" id="{554B04AC-984F-4492-937D-CAFCCD298851}"/>
              </a:ext>
            </a:extLst>
          </p:cNvPr>
          <p:cNvSpPr>
            <a:spLocks noGrp="1"/>
          </p:cNvSpPr>
          <p:nvPr>
            <p:ph type="sldNum" sz="quarter" idx="4"/>
          </p:nvPr>
        </p:nvSpPr>
        <p:spPr/>
        <p:txBody>
          <a:bodyPr/>
          <a:lstStyle/>
          <a:p>
            <a:fld id="{AD816501-AAE5-214E-B100-00C3DC5F5E3F}" type="slidenum">
              <a:rPr lang="en-US" smtClean="0"/>
              <a:pPr/>
              <a:t>5</a:t>
            </a:fld>
            <a:endParaRPr lang="en-US"/>
          </a:p>
        </p:txBody>
      </p:sp>
      <p:sp>
        <p:nvSpPr>
          <p:cNvPr id="5" name="TextBox 4">
            <a:extLst>
              <a:ext uri="{FF2B5EF4-FFF2-40B4-BE49-F238E27FC236}">
                <a16:creationId xmlns:a16="http://schemas.microsoft.com/office/drawing/2014/main" id="{845376E6-9AF3-5975-CAA9-90899E08D984}"/>
              </a:ext>
            </a:extLst>
          </p:cNvPr>
          <p:cNvSpPr txBox="1"/>
          <p:nvPr/>
        </p:nvSpPr>
        <p:spPr>
          <a:xfrm>
            <a:off x="605367" y="1754755"/>
            <a:ext cx="4036046" cy="1569660"/>
          </a:xfrm>
          <a:prstGeom prst="rect">
            <a:avLst/>
          </a:prstGeom>
          <a:noFill/>
        </p:spPr>
        <p:txBody>
          <a:bodyPr wrap="square">
            <a:spAutoFit/>
          </a:bodyPr>
          <a:lstStyle/>
          <a:p>
            <a:r>
              <a:rPr lang="en-US" sz="1600" b="1" dirty="0">
                <a:solidFill>
                  <a:schemeClr val="accent2"/>
                </a:solidFill>
                <a:latin typeface="Verdana" charset="0"/>
                <a:ea typeface="Verdana" charset="0"/>
                <a:sym typeface="Arial" pitchFamily="-65" charset="0"/>
              </a:rPr>
              <a:t>Figure 1. Frequency of units for measurement of body weight in Optum EHR. </a:t>
            </a:r>
          </a:p>
          <a:p>
            <a:r>
              <a:rPr lang="en-US" sz="1600" b="1" dirty="0">
                <a:solidFill>
                  <a:schemeClr val="accent2"/>
                </a:solidFill>
                <a:latin typeface="Verdana" charset="0"/>
                <a:ea typeface="Verdana" charset="0"/>
                <a:sym typeface="Arial" pitchFamily="-65" charset="0"/>
              </a:rPr>
              <a:t>Units that don’t map to standard measure concepts were merged into “No matching concept”.</a:t>
            </a:r>
          </a:p>
        </p:txBody>
      </p:sp>
      <p:pic>
        <p:nvPicPr>
          <p:cNvPr id="3" name="Picture 2">
            <a:extLst>
              <a:ext uri="{FF2B5EF4-FFF2-40B4-BE49-F238E27FC236}">
                <a16:creationId xmlns:a16="http://schemas.microsoft.com/office/drawing/2014/main" id="{8634729E-6417-D913-96AB-1EC33340BBAD}"/>
              </a:ext>
            </a:extLst>
          </p:cNvPr>
          <p:cNvPicPr>
            <a:picLocks noChangeAspect="1"/>
          </p:cNvPicPr>
          <p:nvPr/>
        </p:nvPicPr>
        <p:blipFill>
          <a:blip r:embed="rId3"/>
          <a:stretch>
            <a:fillRect/>
          </a:stretch>
        </p:blipFill>
        <p:spPr>
          <a:xfrm>
            <a:off x="4504814" y="1595246"/>
            <a:ext cx="7687186" cy="4740012"/>
          </a:xfrm>
          <a:prstGeom prst="rect">
            <a:avLst/>
          </a:prstGeom>
        </p:spPr>
      </p:pic>
    </p:spTree>
    <p:extLst>
      <p:ext uri="{BB962C8B-B14F-4D97-AF65-F5344CB8AC3E}">
        <p14:creationId xmlns:p14="http://schemas.microsoft.com/office/powerpoint/2010/main" val="27999786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8F99-A41D-4582-9215-C74B4218EE03}"/>
              </a:ext>
            </a:extLst>
          </p:cNvPr>
          <p:cNvSpPr>
            <a:spLocks noGrp="1"/>
          </p:cNvSpPr>
          <p:nvPr>
            <p:ph type="title"/>
          </p:nvPr>
        </p:nvSpPr>
        <p:spPr>
          <a:xfrm>
            <a:off x="605367" y="378458"/>
            <a:ext cx="10145760" cy="1107996"/>
          </a:xfrm>
        </p:spPr>
        <p:txBody>
          <a:bodyPr/>
          <a:lstStyle/>
          <a:p>
            <a:r>
              <a:rPr lang="en-US" sz="4000" dirty="0"/>
              <a:t>Results</a:t>
            </a:r>
            <a:br>
              <a:rPr lang="en-US" sz="4000" dirty="0"/>
            </a:br>
            <a:r>
              <a:rPr lang="en-US" sz="4000" dirty="0"/>
              <a:t>Pre-investigation</a:t>
            </a:r>
          </a:p>
        </p:txBody>
      </p:sp>
      <p:sp>
        <p:nvSpPr>
          <p:cNvPr id="4" name="Slide Number Placeholder 3">
            <a:extLst>
              <a:ext uri="{FF2B5EF4-FFF2-40B4-BE49-F238E27FC236}">
                <a16:creationId xmlns:a16="http://schemas.microsoft.com/office/drawing/2014/main" id="{554B04AC-984F-4492-937D-CAFCCD298851}"/>
              </a:ext>
            </a:extLst>
          </p:cNvPr>
          <p:cNvSpPr>
            <a:spLocks noGrp="1"/>
          </p:cNvSpPr>
          <p:nvPr>
            <p:ph type="sldNum" sz="quarter" idx="4"/>
          </p:nvPr>
        </p:nvSpPr>
        <p:spPr/>
        <p:txBody>
          <a:bodyPr/>
          <a:lstStyle/>
          <a:p>
            <a:fld id="{AD816501-AAE5-214E-B100-00C3DC5F5E3F}" type="slidenum">
              <a:rPr lang="en-US" smtClean="0"/>
              <a:pPr/>
              <a:t>6</a:t>
            </a:fld>
            <a:endParaRPr lang="en-US"/>
          </a:p>
        </p:txBody>
      </p:sp>
      <p:sp>
        <p:nvSpPr>
          <p:cNvPr id="5" name="TextBox 4">
            <a:extLst>
              <a:ext uri="{FF2B5EF4-FFF2-40B4-BE49-F238E27FC236}">
                <a16:creationId xmlns:a16="http://schemas.microsoft.com/office/drawing/2014/main" id="{845376E6-9AF3-5975-CAA9-90899E08D984}"/>
              </a:ext>
            </a:extLst>
          </p:cNvPr>
          <p:cNvSpPr txBox="1"/>
          <p:nvPr/>
        </p:nvSpPr>
        <p:spPr>
          <a:xfrm>
            <a:off x="605367" y="1750078"/>
            <a:ext cx="4036046" cy="2800767"/>
          </a:xfrm>
          <a:prstGeom prst="rect">
            <a:avLst/>
          </a:prstGeom>
          <a:noFill/>
        </p:spPr>
        <p:txBody>
          <a:bodyPr wrap="square">
            <a:spAutoFit/>
          </a:bodyPr>
          <a:lstStyle/>
          <a:p>
            <a:r>
              <a:rPr lang="en-US" sz="1600" b="1" dirty="0">
                <a:solidFill>
                  <a:schemeClr val="accent2"/>
                </a:solidFill>
                <a:latin typeface="Verdana" charset="0"/>
                <a:ea typeface="Verdana" charset="0"/>
                <a:sym typeface="Arial" pitchFamily="-65" charset="0"/>
              </a:rPr>
              <a:t>Table 2. Example measurement concepts and dominant units found with for at least 75% of patients for target population in Optum EHR. </a:t>
            </a:r>
          </a:p>
          <a:p>
            <a:endParaRPr lang="en-US" sz="1600" b="1" dirty="0">
              <a:solidFill>
                <a:schemeClr val="accent2"/>
              </a:solidFill>
              <a:latin typeface="Verdana" charset="0"/>
              <a:ea typeface="Verdana" charset="0"/>
              <a:sym typeface="Arial" pitchFamily="-65" charset="0"/>
            </a:endParaRPr>
          </a:p>
          <a:p>
            <a:r>
              <a:rPr lang="en-US" sz="1600" dirty="0">
                <a:solidFill>
                  <a:schemeClr val="accent2"/>
                </a:solidFill>
                <a:latin typeface="Verdana" charset="0"/>
                <a:ea typeface="Verdana" charset="0"/>
                <a:sym typeface="Arial" pitchFamily="-65" charset="0"/>
              </a:rPr>
              <a:t>The standard unit percentage:</a:t>
            </a:r>
          </a:p>
          <a:p>
            <a:r>
              <a:rPr lang="en-US" sz="1600" dirty="0">
                <a:solidFill>
                  <a:schemeClr val="accent2"/>
                </a:solidFill>
                <a:latin typeface="Verdana" charset="0"/>
                <a:ea typeface="Verdana" charset="0"/>
                <a:sym typeface="Arial" pitchFamily="-65" charset="0"/>
              </a:rPr>
              <a:t>the total coverage that map to vocabulary concepts </a:t>
            </a:r>
          </a:p>
          <a:p>
            <a:r>
              <a:rPr lang="en-US" sz="1600" dirty="0">
                <a:solidFill>
                  <a:schemeClr val="accent2"/>
                </a:solidFill>
                <a:latin typeface="Verdana" charset="0"/>
                <a:ea typeface="Verdana" charset="0"/>
                <a:sym typeface="Arial" pitchFamily="-65" charset="0"/>
              </a:rPr>
              <a:t>(and can therefore be mapped to a common unit).</a:t>
            </a:r>
          </a:p>
        </p:txBody>
      </p:sp>
      <p:pic>
        <p:nvPicPr>
          <p:cNvPr id="6" name="Picture 5">
            <a:extLst>
              <a:ext uri="{FF2B5EF4-FFF2-40B4-BE49-F238E27FC236}">
                <a16:creationId xmlns:a16="http://schemas.microsoft.com/office/drawing/2014/main" id="{65F3CF87-B030-C706-A698-5FBFF80C7373}"/>
              </a:ext>
            </a:extLst>
          </p:cNvPr>
          <p:cNvPicPr>
            <a:picLocks noChangeAspect="1"/>
          </p:cNvPicPr>
          <p:nvPr/>
        </p:nvPicPr>
        <p:blipFill>
          <a:blip r:embed="rId3"/>
          <a:stretch>
            <a:fillRect/>
          </a:stretch>
        </p:blipFill>
        <p:spPr>
          <a:xfrm>
            <a:off x="4421082" y="1798609"/>
            <a:ext cx="7747919" cy="2558275"/>
          </a:xfrm>
          <a:prstGeom prst="rect">
            <a:avLst/>
          </a:prstGeom>
        </p:spPr>
      </p:pic>
      <p:sp>
        <p:nvSpPr>
          <p:cNvPr id="7" name="Oval 6">
            <a:extLst>
              <a:ext uri="{FF2B5EF4-FFF2-40B4-BE49-F238E27FC236}">
                <a16:creationId xmlns:a16="http://schemas.microsoft.com/office/drawing/2014/main" id="{0329C855-671C-4DD3-F0E8-567F3E6BE28D}"/>
              </a:ext>
            </a:extLst>
          </p:cNvPr>
          <p:cNvSpPr/>
          <p:nvPr/>
        </p:nvSpPr>
        <p:spPr>
          <a:xfrm>
            <a:off x="11519373" y="1694446"/>
            <a:ext cx="697299" cy="2766599"/>
          </a:xfrm>
          <a:prstGeom prst="ellipse">
            <a:avLst/>
          </a:prstGeom>
          <a:no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Thought Bubble: Cloud 7">
            <a:extLst>
              <a:ext uri="{FF2B5EF4-FFF2-40B4-BE49-F238E27FC236}">
                <a16:creationId xmlns:a16="http://schemas.microsoft.com/office/drawing/2014/main" id="{BD2B7708-509E-E556-9EBB-9834393C71C2}"/>
              </a:ext>
            </a:extLst>
          </p:cNvPr>
          <p:cNvSpPr/>
          <p:nvPr/>
        </p:nvSpPr>
        <p:spPr>
          <a:xfrm flipH="1">
            <a:off x="9339209" y="43736"/>
            <a:ext cx="2829792" cy="1635533"/>
          </a:xfrm>
          <a:prstGeom prst="cloudCallout">
            <a:avLst>
              <a:gd name="adj1" fmla="val -29323"/>
              <a:gd name="adj2" fmla="val 61335"/>
            </a:avLst>
          </a:prstGeom>
          <a:solidFill>
            <a:schemeClr val="bg1"/>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solidFill>
                  <a:schemeClr val="accent2"/>
                </a:solidFill>
                <a:latin typeface="Verdana" charset="0"/>
                <a:ea typeface="Verdana" charset="0"/>
              </a:rPr>
              <a:t>Can you see the issue for measurements?</a:t>
            </a:r>
          </a:p>
        </p:txBody>
      </p:sp>
    </p:spTree>
    <p:extLst>
      <p:ext uri="{BB962C8B-B14F-4D97-AF65-F5344CB8AC3E}">
        <p14:creationId xmlns:p14="http://schemas.microsoft.com/office/powerpoint/2010/main" val="3528743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8F99-A41D-4582-9215-C74B4218EE03}"/>
              </a:ext>
            </a:extLst>
          </p:cNvPr>
          <p:cNvSpPr>
            <a:spLocks noGrp="1"/>
          </p:cNvSpPr>
          <p:nvPr>
            <p:ph type="title"/>
          </p:nvPr>
        </p:nvSpPr>
        <p:spPr>
          <a:xfrm>
            <a:off x="605367" y="378458"/>
            <a:ext cx="10145760" cy="553998"/>
          </a:xfrm>
        </p:spPr>
        <p:txBody>
          <a:bodyPr/>
          <a:lstStyle/>
          <a:p>
            <a:r>
              <a:rPr lang="en-US" sz="4000" dirty="0"/>
              <a:t>Results</a:t>
            </a:r>
          </a:p>
        </p:txBody>
      </p:sp>
      <p:sp>
        <p:nvSpPr>
          <p:cNvPr id="4" name="Slide Number Placeholder 3">
            <a:extLst>
              <a:ext uri="{FF2B5EF4-FFF2-40B4-BE49-F238E27FC236}">
                <a16:creationId xmlns:a16="http://schemas.microsoft.com/office/drawing/2014/main" id="{554B04AC-984F-4492-937D-CAFCCD298851}"/>
              </a:ext>
            </a:extLst>
          </p:cNvPr>
          <p:cNvSpPr>
            <a:spLocks noGrp="1"/>
          </p:cNvSpPr>
          <p:nvPr>
            <p:ph type="sldNum" sz="quarter" idx="4"/>
          </p:nvPr>
        </p:nvSpPr>
        <p:spPr/>
        <p:txBody>
          <a:bodyPr/>
          <a:lstStyle/>
          <a:p>
            <a:fld id="{AD816501-AAE5-214E-B100-00C3DC5F5E3F}" type="slidenum">
              <a:rPr lang="en-US" smtClean="0"/>
              <a:pPr/>
              <a:t>7</a:t>
            </a:fld>
            <a:endParaRPr lang="en-US"/>
          </a:p>
        </p:txBody>
      </p:sp>
      <p:sp>
        <p:nvSpPr>
          <p:cNvPr id="3" name="TextBox 2">
            <a:extLst>
              <a:ext uri="{FF2B5EF4-FFF2-40B4-BE49-F238E27FC236}">
                <a16:creationId xmlns:a16="http://schemas.microsoft.com/office/drawing/2014/main" id="{B3AAB162-13BE-95DD-A3CB-F088959316D7}"/>
              </a:ext>
            </a:extLst>
          </p:cNvPr>
          <p:cNvSpPr txBox="1"/>
          <p:nvPr/>
        </p:nvSpPr>
        <p:spPr>
          <a:xfrm>
            <a:off x="314374" y="1056042"/>
            <a:ext cx="11993447" cy="4745915"/>
          </a:xfrm>
          <a:prstGeom prst="rect">
            <a:avLst/>
          </a:prstGeom>
          <a:noFill/>
        </p:spPr>
        <p:txBody>
          <a:bodyPr wrap="square">
            <a:spAutoFit/>
          </a:bodyPr>
          <a:lstStyle/>
          <a:p>
            <a:pPr indent="-342900" fontAlgn="base">
              <a:lnSpc>
                <a:spcPct val="90000"/>
              </a:lnSpc>
              <a:spcBef>
                <a:spcPct val="0"/>
              </a:spcBef>
              <a:buFont typeface="Arial" panose="020B0604020202020204" pitchFamily="34" charset="0"/>
              <a:buChar char="•"/>
            </a:pPr>
            <a:r>
              <a:rPr lang="en-US" sz="1600" b="1" dirty="0">
                <a:solidFill>
                  <a:schemeClr val="accent2"/>
                </a:solidFill>
                <a:latin typeface="Verdana" charset="0"/>
                <a:ea typeface="Verdana" charset="0"/>
              </a:rPr>
              <a:t>Benchmark Models: </a:t>
            </a:r>
          </a:p>
          <a:p>
            <a:pPr marL="742950" lvl="1" indent="-285750" fontAlgn="base">
              <a:lnSpc>
                <a:spcPct val="90000"/>
              </a:lnSpc>
              <a:spcBef>
                <a:spcPct val="0"/>
              </a:spcBef>
              <a:buFont typeface="Arial" panose="020B0604020202020204" pitchFamily="34" charset="0"/>
              <a:buChar char="•"/>
            </a:pPr>
            <a:r>
              <a:rPr lang="en-US" sz="1600" dirty="0">
                <a:solidFill>
                  <a:schemeClr val="accent2"/>
                </a:solidFill>
                <a:latin typeface="Verdana" charset="0"/>
                <a:ea typeface="Verdana" charset="0"/>
              </a:rPr>
              <a:t>Utilized Patient-Level Prediction to fit standard models without measurements, incorporating age groups, sex, drugs, and conditions in the prior 365 days.</a:t>
            </a:r>
          </a:p>
          <a:p>
            <a:pPr indent="-342900" fontAlgn="base">
              <a:lnSpc>
                <a:spcPct val="90000"/>
              </a:lnSpc>
              <a:spcBef>
                <a:spcPct val="0"/>
              </a:spcBef>
              <a:buFont typeface="Arial" panose="020B0604020202020204" pitchFamily="34" charset="0"/>
              <a:buChar char="•"/>
            </a:pPr>
            <a:endParaRPr lang="en-US" sz="1600" dirty="0">
              <a:solidFill>
                <a:schemeClr val="accent2"/>
              </a:solidFill>
              <a:latin typeface="Verdana" charset="0"/>
              <a:ea typeface="Verdana" charset="0"/>
            </a:endParaRPr>
          </a:p>
          <a:p>
            <a:pPr indent="-342900" fontAlgn="base">
              <a:lnSpc>
                <a:spcPct val="90000"/>
              </a:lnSpc>
              <a:spcBef>
                <a:spcPct val="0"/>
              </a:spcBef>
              <a:buFont typeface="Arial" panose="020B0604020202020204" pitchFamily="34" charset="0"/>
              <a:buChar char="•"/>
            </a:pPr>
            <a:r>
              <a:rPr lang="en-US" sz="1600" b="1" dirty="0">
                <a:solidFill>
                  <a:schemeClr val="accent2"/>
                </a:solidFill>
                <a:latin typeface="Verdana" charset="0"/>
                <a:ea typeface="Verdana" charset="0"/>
              </a:rPr>
              <a:t>Measurement-Integrated Models: </a:t>
            </a:r>
          </a:p>
          <a:p>
            <a:pPr marL="742950" lvl="1" indent="-285750" fontAlgn="base">
              <a:lnSpc>
                <a:spcPct val="90000"/>
              </a:lnSpc>
              <a:spcBef>
                <a:spcPct val="0"/>
              </a:spcBef>
              <a:buFont typeface="Arial" panose="020B0604020202020204" pitchFamily="34" charset="0"/>
              <a:buChar char="•"/>
            </a:pPr>
            <a:r>
              <a:rPr lang="en-US" sz="1600" dirty="0">
                <a:solidFill>
                  <a:schemeClr val="accent2"/>
                </a:solidFill>
                <a:latin typeface="Verdana" charset="0"/>
                <a:ea typeface="Verdana" charset="0"/>
              </a:rPr>
              <a:t>Developed models incorporating </a:t>
            </a:r>
            <a:r>
              <a:rPr lang="en-US" sz="1600" b="1" dirty="0">
                <a:solidFill>
                  <a:schemeClr val="accent2"/>
                </a:solidFill>
                <a:latin typeface="Verdana" charset="0"/>
                <a:ea typeface="Verdana" charset="0"/>
              </a:rPr>
              <a:t>21 </a:t>
            </a:r>
            <a:r>
              <a:rPr lang="en-US" sz="1600" dirty="0">
                <a:solidFill>
                  <a:schemeClr val="accent2"/>
                </a:solidFill>
                <a:latin typeface="Verdana" charset="0"/>
                <a:ea typeface="Verdana" charset="0"/>
              </a:rPr>
              <a:t>standard measurements along with age groups, sex, drugs, and conditions from the past year, standardizing each measurement and imputing </a:t>
            </a:r>
            <a:r>
              <a:rPr lang="en-US" sz="1600" b="1" dirty="0">
                <a:solidFill>
                  <a:schemeClr val="accent2"/>
                </a:solidFill>
                <a:latin typeface="Verdana" charset="0"/>
                <a:ea typeface="Verdana" charset="0"/>
              </a:rPr>
              <a:t>average value </a:t>
            </a:r>
            <a:r>
              <a:rPr lang="en-US" sz="1600" dirty="0">
                <a:solidFill>
                  <a:schemeClr val="accent2"/>
                </a:solidFill>
                <a:latin typeface="Verdana" charset="0"/>
                <a:ea typeface="Verdana" charset="0"/>
              </a:rPr>
              <a:t>where data was absent.</a:t>
            </a:r>
          </a:p>
          <a:p>
            <a:pPr fontAlgn="base">
              <a:lnSpc>
                <a:spcPct val="90000"/>
              </a:lnSpc>
              <a:spcBef>
                <a:spcPct val="0"/>
              </a:spcBef>
            </a:pPr>
            <a:endParaRPr lang="en-US" sz="1600" dirty="0">
              <a:solidFill>
                <a:schemeClr val="accent2"/>
              </a:solidFill>
              <a:latin typeface="Verdana" charset="0"/>
              <a:ea typeface="Verdana" charset="0"/>
            </a:endParaRPr>
          </a:p>
          <a:p>
            <a:pPr indent="-342900" fontAlgn="base">
              <a:lnSpc>
                <a:spcPct val="90000"/>
              </a:lnSpc>
              <a:spcBef>
                <a:spcPct val="0"/>
              </a:spcBef>
              <a:buFont typeface="Arial" panose="020B0604020202020204" pitchFamily="34" charset="0"/>
              <a:buChar char="•"/>
            </a:pPr>
            <a:r>
              <a:rPr lang="en-US" sz="1600" b="1" dirty="0">
                <a:solidFill>
                  <a:schemeClr val="accent2"/>
                </a:solidFill>
                <a:latin typeface="Verdana" charset="0"/>
                <a:ea typeface="Verdana" charset="0"/>
              </a:rPr>
              <a:t>Performance Metrics: </a:t>
            </a:r>
          </a:p>
          <a:p>
            <a:pPr marL="3486150" lvl="7" indent="-285750" fontAlgn="base">
              <a:lnSpc>
                <a:spcPct val="90000"/>
              </a:lnSpc>
              <a:spcBef>
                <a:spcPct val="0"/>
              </a:spcBef>
              <a:buFont typeface="Arial" panose="020B0604020202020204" pitchFamily="34" charset="0"/>
              <a:buChar char="•"/>
            </a:pPr>
            <a:r>
              <a:rPr lang="en-US" sz="1600" b="1" dirty="0">
                <a:solidFill>
                  <a:schemeClr val="accent2"/>
                </a:solidFill>
                <a:latin typeface="Verdana" charset="0"/>
                <a:ea typeface="Verdana" charset="0"/>
              </a:rPr>
              <a:t>Area Under the Receiver Operating Characteristic Curve (AUC-ROC):</a:t>
            </a:r>
          </a:p>
          <a:p>
            <a:pPr marL="3943350" lvl="8" indent="-285750" fontAlgn="base">
              <a:lnSpc>
                <a:spcPct val="90000"/>
              </a:lnSpc>
              <a:spcBef>
                <a:spcPct val="0"/>
              </a:spcBef>
              <a:buFont typeface="Arial" panose="020B0604020202020204" pitchFamily="34" charset="0"/>
              <a:buChar char="•"/>
            </a:pPr>
            <a:r>
              <a:rPr lang="en-US" sz="1600" dirty="0">
                <a:solidFill>
                  <a:schemeClr val="accent2"/>
                </a:solidFill>
                <a:latin typeface="Verdana" charset="0"/>
                <a:ea typeface="Verdana" charset="0"/>
              </a:rPr>
              <a:t>ROC plot shows how well a model can classify true positives and true negatives. A good ROC plot hugs the top left corner, meaning the model correctly classifies real events.</a:t>
            </a:r>
          </a:p>
          <a:p>
            <a:pPr marL="3943350" lvl="8" indent="-285750" fontAlgn="base">
              <a:lnSpc>
                <a:spcPct val="90000"/>
              </a:lnSpc>
              <a:spcBef>
                <a:spcPct val="0"/>
              </a:spcBef>
              <a:buFont typeface="Arial" panose="020B0604020202020204" pitchFamily="34" charset="0"/>
              <a:buChar char="•"/>
            </a:pPr>
            <a:r>
              <a:rPr lang="en-US" sz="1600" dirty="0">
                <a:solidFill>
                  <a:schemeClr val="accent2"/>
                </a:solidFill>
                <a:latin typeface="Verdana" charset="0"/>
                <a:ea typeface="Verdana" charset="0"/>
              </a:rPr>
              <a:t>The AUC score quantifies this by ranging from 0.5 (no better than random guessing) to 1 (perfect classification). A good AUC score is close to 1, showing that our model can differentiate classes well.</a:t>
            </a:r>
          </a:p>
          <a:p>
            <a:pPr marL="1657350" lvl="3" indent="-285750" fontAlgn="base">
              <a:lnSpc>
                <a:spcPct val="90000"/>
              </a:lnSpc>
              <a:spcBef>
                <a:spcPct val="0"/>
              </a:spcBef>
              <a:buFont typeface="Arial" panose="020B0604020202020204" pitchFamily="34" charset="0"/>
              <a:buChar char="•"/>
            </a:pPr>
            <a:endParaRPr lang="en-US" sz="1600" dirty="0">
              <a:solidFill>
                <a:schemeClr val="accent2"/>
              </a:solidFill>
              <a:latin typeface="Verdana" charset="0"/>
              <a:ea typeface="Verdana" charset="0"/>
            </a:endParaRPr>
          </a:p>
          <a:p>
            <a:pPr marL="3486150" lvl="7" indent="-285750" fontAlgn="base">
              <a:lnSpc>
                <a:spcPct val="90000"/>
              </a:lnSpc>
              <a:spcBef>
                <a:spcPct val="0"/>
              </a:spcBef>
              <a:buFont typeface="Arial" panose="020B0604020202020204" pitchFamily="34" charset="0"/>
              <a:buChar char="•"/>
            </a:pPr>
            <a:r>
              <a:rPr lang="en-US" sz="1600" b="1" dirty="0">
                <a:solidFill>
                  <a:schemeClr val="accent2"/>
                </a:solidFill>
                <a:latin typeface="Verdana" charset="0"/>
                <a:ea typeface="Verdana" charset="0"/>
              </a:rPr>
              <a:t>Other Techniques </a:t>
            </a:r>
            <a:r>
              <a:rPr lang="en-US" sz="1600" dirty="0">
                <a:solidFill>
                  <a:schemeClr val="accent2"/>
                </a:solidFill>
                <a:latin typeface="Verdana" charset="0"/>
                <a:ea typeface="Verdana" charset="0"/>
              </a:rPr>
              <a:t>(please see more details in the poster and GitHub):</a:t>
            </a:r>
          </a:p>
          <a:p>
            <a:pPr marL="3943350" lvl="8" indent="-285750" fontAlgn="base">
              <a:lnSpc>
                <a:spcPct val="90000"/>
              </a:lnSpc>
              <a:spcBef>
                <a:spcPct val="0"/>
              </a:spcBef>
              <a:buFont typeface="Arial" panose="020B0604020202020204" pitchFamily="34" charset="0"/>
              <a:buChar char="•"/>
            </a:pPr>
            <a:r>
              <a:rPr lang="en-US" sz="1600" dirty="0">
                <a:solidFill>
                  <a:schemeClr val="accent2"/>
                </a:solidFill>
                <a:latin typeface="Verdana" charset="0"/>
                <a:ea typeface="Verdana" charset="0"/>
              </a:rPr>
              <a:t>calibration in the large, net benefit, integrated discrimination improvement, and net reclassification improvement, maintaining consistent test/train split.</a:t>
            </a:r>
          </a:p>
        </p:txBody>
      </p:sp>
      <p:pic>
        <p:nvPicPr>
          <p:cNvPr id="9" name="Picture 8">
            <a:extLst>
              <a:ext uri="{FF2B5EF4-FFF2-40B4-BE49-F238E27FC236}">
                <a16:creationId xmlns:a16="http://schemas.microsoft.com/office/drawing/2014/main" id="{911BF0F5-5872-0308-A7E9-B917E37BDFCE}"/>
              </a:ext>
            </a:extLst>
          </p:cNvPr>
          <p:cNvPicPr>
            <a:picLocks noChangeAspect="1"/>
          </p:cNvPicPr>
          <p:nvPr/>
        </p:nvPicPr>
        <p:blipFill>
          <a:blip r:embed="rId3"/>
          <a:stretch>
            <a:fillRect/>
          </a:stretch>
        </p:blipFill>
        <p:spPr>
          <a:xfrm>
            <a:off x="533448" y="3275307"/>
            <a:ext cx="3086594" cy="2650236"/>
          </a:xfrm>
          <a:prstGeom prst="rect">
            <a:avLst/>
          </a:prstGeom>
        </p:spPr>
      </p:pic>
    </p:spTree>
    <p:extLst>
      <p:ext uri="{BB962C8B-B14F-4D97-AF65-F5344CB8AC3E}">
        <p14:creationId xmlns:p14="http://schemas.microsoft.com/office/powerpoint/2010/main" val="14334056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8F99-A41D-4582-9215-C74B4218EE03}"/>
              </a:ext>
            </a:extLst>
          </p:cNvPr>
          <p:cNvSpPr>
            <a:spLocks noGrp="1"/>
          </p:cNvSpPr>
          <p:nvPr>
            <p:ph type="title"/>
          </p:nvPr>
        </p:nvSpPr>
        <p:spPr>
          <a:xfrm>
            <a:off x="605367" y="378458"/>
            <a:ext cx="10145760" cy="553998"/>
          </a:xfrm>
        </p:spPr>
        <p:txBody>
          <a:bodyPr/>
          <a:lstStyle/>
          <a:p>
            <a:r>
              <a:rPr lang="en-US" sz="4000" dirty="0"/>
              <a:t>Results</a:t>
            </a:r>
          </a:p>
        </p:txBody>
      </p:sp>
      <p:sp>
        <p:nvSpPr>
          <p:cNvPr id="4" name="Slide Number Placeholder 3">
            <a:extLst>
              <a:ext uri="{FF2B5EF4-FFF2-40B4-BE49-F238E27FC236}">
                <a16:creationId xmlns:a16="http://schemas.microsoft.com/office/drawing/2014/main" id="{554B04AC-984F-4492-937D-CAFCCD298851}"/>
              </a:ext>
            </a:extLst>
          </p:cNvPr>
          <p:cNvSpPr>
            <a:spLocks noGrp="1"/>
          </p:cNvSpPr>
          <p:nvPr>
            <p:ph type="sldNum" sz="quarter" idx="4"/>
          </p:nvPr>
        </p:nvSpPr>
        <p:spPr/>
        <p:txBody>
          <a:bodyPr/>
          <a:lstStyle/>
          <a:p>
            <a:fld id="{AD816501-AAE5-214E-B100-00C3DC5F5E3F}" type="slidenum">
              <a:rPr lang="en-US" smtClean="0"/>
              <a:pPr/>
              <a:t>8</a:t>
            </a:fld>
            <a:endParaRPr lang="en-US"/>
          </a:p>
        </p:txBody>
      </p:sp>
      <p:sp>
        <p:nvSpPr>
          <p:cNvPr id="5" name="TextBox 4">
            <a:extLst>
              <a:ext uri="{FF2B5EF4-FFF2-40B4-BE49-F238E27FC236}">
                <a16:creationId xmlns:a16="http://schemas.microsoft.com/office/drawing/2014/main" id="{74C0C376-7646-F8D4-56E9-D7496698B8AA}"/>
              </a:ext>
            </a:extLst>
          </p:cNvPr>
          <p:cNvSpPr txBox="1"/>
          <p:nvPr/>
        </p:nvSpPr>
        <p:spPr>
          <a:xfrm>
            <a:off x="2663739" y="846288"/>
            <a:ext cx="3735272" cy="1323439"/>
          </a:xfrm>
          <a:prstGeom prst="rect">
            <a:avLst/>
          </a:prstGeom>
          <a:noFill/>
        </p:spPr>
        <p:txBody>
          <a:bodyPr wrap="square" rtlCol="0">
            <a:spAutoFit/>
          </a:bodyPr>
          <a:lstStyle/>
          <a:p>
            <a:r>
              <a:rPr lang="en-US" sz="1600" b="1" dirty="0">
                <a:solidFill>
                  <a:schemeClr val="accent2"/>
                </a:solidFill>
                <a:latin typeface="Verdana" charset="0"/>
                <a:ea typeface="Verdana" charset="0"/>
              </a:rPr>
              <a:t>Figure 2. Benchmark:</a:t>
            </a:r>
          </a:p>
          <a:p>
            <a:r>
              <a:rPr lang="en-US" sz="1600" b="1" dirty="0">
                <a:solidFill>
                  <a:schemeClr val="accent2"/>
                </a:solidFill>
                <a:latin typeface="Verdana" charset="0"/>
                <a:ea typeface="Verdana" charset="0"/>
              </a:rPr>
              <a:t>LASSO Regression Model Validation ROC Plot </a:t>
            </a:r>
          </a:p>
          <a:p>
            <a:r>
              <a:rPr lang="en-US" sz="1600" dirty="0">
                <a:solidFill>
                  <a:schemeClr val="accent2"/>
                </a:solidFill>
                <a:latin typeface="Verdana" charset="0"/>
                <a:ea typeface="Verdana" charset="0"/>
              </a:rPr>
              <a:t>AUCROC: 0.654 (0.644-0.67)</a:t>
            </a:r>
          </a:p>
          <a:p>
            <a:endParaRPr lang="en-US" sz="1600" b="1" dirty="0">
              <a:solidFill>
                <a:schemeClr val="tx2"/>
              </a:solidFill>
              <a:latin typeface="Verdana" panose="020B0604030504040204" pitchFamily="34" charset="0"/>
              <a:ea typeface="Verdana" panose="020B0604030504040204" pitchFamily="34" charset="0"/>
            </a:endParaRPr>
          </a:p>
        </p:txBody>
      </p:sp>
      <p:sp>
        <p:nvSpPr>
          <p:cNvPr id="6" name="TextBox 5">
            <a:extLst>
              <a:ext uri="{FF2B5EF4-FFF2-40B4-BE49-F238E27FC236}">
                <a16:creationId xmlns:a16="http://schemas.microsoft.com/office/drawing/2014/main" id="{1E674B74-BCA0-9457-EAF1-107436C55CDA}"/>
              </a:ext>
            </a:extLst>
          </p:cNvPr>
          <p:cNvSpPr txBox="1"/>
          <p:nvPr/>
        </p:nvSpPr>
        <p:spPr>
          <a:xfrm>
            <a:off x="6455989" y="846288"/>
            <a:ext cx="4307529" cy="1323439"/>
          </a:xfrm>
          <a:prstGeom prst="rect">
            <a:avLst/>
          </a:prstGeom>
          <a:noFill/>
        </p:spPr>
        <p:txBody>
          <a:bodyPr wrap="square" rtlCol="0">
            <a:spAutoFit/>
          </a:bodyPr>
          <a:lstStyle/>
          <a:p>
            <a:r>
              <a:rPr lang="en-US" sz="1600" b="1" dirty="0">
                <a:solidFill>
                  <a:schemeClr val="accent2"/>
                </a:solidFill>
                <a:latin typeface="Verdana" charset="0"/>
                <a:ea typeface="Verdana" charset="0"/>
              </a:rPr>
              <a:t>Figure 3. Measurement-Integrated: LASSO Regression Model </a:t>
            </a:r>
          </a:p>
          <a:p>
            <a:r>
              <a:rPr lang="en-US" sz="1600" b="1" dirty="0">
                <a:solidFill>
                  <a:schemeClr val="accent2"/>
                </a:solidFill>
                <a:latin typeface="Verdana" charset="0"/>
                <a:ea typeface="Verdana" charset="0"/>
              </a:rPr>
              <a:t>Validation ROC Plot </a:t>
            </a:r>
          </a:p>
          <a:p>
            <a:r>
              <a:rPr lang="en-US" sz="1600" dirty="0">
                <a:solidFill>
                  <a:schemeClr val="accent2"/>
                </a:solidFill>
                <a:latin typeface="Verdana" charset="0"/>
                <a:ea typeface="Verdana" charset="0"/>
              </a:rPr>
              <a:t>AUCROC: 0.652 (0.642-0.66)</a:t>
            </a:r>
          </a:p>
          <a:p>
            <a:endParaRPr lang="en-US" sz="1600" b="1" dirty="0">
              <a:solidFill>
                <a:schemeClr val="tx2"/>
              </a:solidFill>
              <a:latin typeface="Verdana" panose="020B0604030504040204" pitchFamily="34" charset="0"/>
              <a:ea typeface="Verdana" panose="020B0604030504040204" pitchFamily="34" charset="0"/>
            </a:endParaRPr>
          </a:p>
        </p:txBody>
      </p:sp>
      <p:pic>
        <p:nvPicPr>
          <p:cNvPr id="7" name="Picture 6">
            <a:extLst>
              <a:ext uri="{FF2B5EF4-FFF2-40B4-BE49-F238E27FC236}">
                <a16:creationId xmlns:a16="http://schemas.microsoft.com/office/drawing/2014/main" id="{2FA92315-2DA3-8A80-1891-FE67D47853C5}"/>
              </a:ext>
            </a:extLst>
          </p:cNvPr>
          <p:cNvPicPr>
            <a:picLocks noChangeAspect="1"/>
          </p:cNvPicPr>
          <p:nvPr/>
        </p:nvPicPr>
        <p:blipFill>
          <a:blip r:embed="rId3"/>
          <a:stretch>
            <a:fillRect/>
          </a:stretch>
        </p:blipFill>
        <p:spPr>
          <a:xfrm>
            <a:off x="2759937" y="1922566"/>
            <a:ext cx="2953696" cy="2825461"/>
          </a:xfrm>
          <a:prstGeom prst="rect">
            <a:avLst/>
          </a:prstGeom>
        </p:spPr>
      </p:pic>
      <p:pic>
        <p:nvPicPr>
          <p:cNvPr id="8" name="Picture 7">
            <a:extLst>
              <a:ext uri="{FF2B5EF4-FFF2-40B4-BE49-F238E27FC236}">
                <a16:creationId xmlns:a16="http://schemas.microsoft.com/office/drawing/2014/main" id="{DAE31826-79E7-1495-F001-B31D5C5726E9}"/>
              </a:ext>
            </a:extLst>
          </p:cNvPr>
          <p:cNvPicPr>
            <a:picLocks noChangeAspect="1"/>
          </p:cNvPicPr>
          <p:nvPr/>
        </p:nvPicPr>
        <p:blipFill>
          <a:blip r:embed="rId4"/>
          <a:stretch>
            <a:fillRect/>
          </a:stretch>
        </p:blipFill>
        <p:spPr>
          <a:xfrm>
            <a:off x="6575930" y="1922566"/>
            <a:ext cx="3082920" cy="2948879"/>
          </a:xfrm>
          <a:prstGeom prst="rect">
            <a:avLst/>
          </a:prstGeom>
        </p:spPr>
      </p:pic>
      <p:sp>
        <p:nvSpPr>
          <p:cNvPr id="10" name="TextBox 9">
            <a:extLst>
              <a:ext uri="{FF2B5EF4-FFF2-40B4-BE49-F238E27FC236}">
                <a16:creationId xmlns:a16="http://schemas.microsoft.com/office/drawing/2014/main" id="{923729F2-7ED2-0A12-99C3-E309639EC4AD}"/>
              </a:ext>
            </a:extLst>
          </p:cNvPr>
          <p:cNvSpPr txBox="1"/>
          <p:nvPr/>
        </p:nvSpPr>
        <p:spPr>
          <a:xfrm>
            <a:off x="2423456" y="4841989"/>
            <a:ext cx="8065066" cy="2062103"/>
          </a:xfrm>
          <a:prstGeom prst="rect">
            <a:avLst/>
          </a:prstGeom>
          <a:noFill/>
        </p:spPr>
        <p:txBody>
          <a:bodyPr wrap="square" rtlCol="0">
            <a:spAutoFit/>
          </a:bodyPr>
          <a:lstStyle/>
          <a:p>
            <a:pPr indent="-285750">
              <a:buFont typeface="Arial" panose="020B0604020202020204" pitchFamily="34" charset="0"/>
              <a:buChar char="•"/>
            </a:pPr>
            <a:r>
              <a:rPr lang="en-US" sz="1600" dirty="0">
                <a:solidFill>
                  <a:schemeClr val="accent2"/>
                </a:solidFill>
                <a:latin typeface="Verdana" charset="0"/>
                <a:ea typeface="Verdana" charset="0"/>
              </a:rPr>
              <a:t>Both methods were effective in differentiating health conditions, matching the established CHADs method. </a:t>
            </a:r>
          </a:p>
          <a:p>
            <a:pPr indent="-285750">
              <a:buFont typeface="Arial" panose="020B0604020202020204" pitchFamily="34" charset="0"/>
              <a:buChar char="•"/>
            </a:pPr>
            <a:r>
              <a:rPr lang="en-US" sz="1600" dirty="0">
                <a:solidFill>
                  <a:schemeClr val="accent2"/>
                </a:solidFill>
                <a:latin typeface="Verdana" charset="0"/>
                <a:ea typeface="Verdana" charset="0"/>
              </a:rPr>
              <a:t>LASSO demonstrated a good predictive accuracy across various probability thresholds.</a:t>
            </a:r>
          </a:p>
          <a:p>
            <a:pPr indent="-285750">
              <a:buFont typeface="Arial" panose="020B0604020202020204" pitchFamily="34" charset="0"/>
              <a:buChar char="•"/>
            </a:pPr>
            <a:r>
              <a:rPr lang="en-US" sz="1600" dirty="0">
                <a:solidFill>
                  <a:schemeClr val="accent2"/>
                </a:solidFill>
                <a:latin typeface="Verdana" charset="0"/>
                <a:ea typeface="Verdana" charset="0"/>
              </a:rPr>
              <a:t>From other performance metrics, measurement-integrated models has potential improvement and stability in predictions despite similar performance was observed between them. </a:t>
            </a:r>
          </a:p>
          <a:p>
            <a:r>
              <a:rPr lang="en-US" sz="1600" dirty="0">
                <a:solidFill>
                  <a:schemeClr val="accent2"/>
                </a:solidFill>
                <a:latin typeface="Verdana" charset="0"/>
                <a:ea typeface="Verdana" charset="0"/>
              </a:rPr>
              <a:t>(more details in the poster &amp; GitHub)</a:t>
            </a:r>
          </a:p>
        </p:txBody>
      </p:sp>
    </p:spTree>
    <p:extLst>
      <p:ext uri="{BB962C8B-B14F-4D97-AF65-F5344CB8AC3E}">
        <p14:creationId xmlns:p14="http://schemas.microsoft.com/office/powerpoint/2010/main" val="31612945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90C8-A426-4EA5-B0C6-02B722955351}"/>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D0D5B67F-B079-48FE-B012-9278A72A08B0}"/>
              </a:ext>
            </a:extLst>
          </p:cNvPr>
          <p:cNvSpPr>
            <a:spLocks noGrp="1"/>
          </p:cNvSpPr>
          <p:nvPr>
            <p:ph sz="quarter" idx="15"/>
          </p:nvPr>
        </p:nvSpPr>
        <p:spPr>
          <a:xfrm>
            <a:off x="813496" y="981382"/>
            <a:ext cx="10970962" cy="6189980"/>
          </a:xfrm>
        </p:spPr>
        <p:txBody>
          <a:bodyPr/>
          <a:lstStyle/>
          <a:p>
            <a:r>
              <a:rPr lang="en-US" b="1" dirty="0"/>
              <a:t>Preliminary analysis </a:t>
            </a:r>
            <a:r>
              <a:rPr lang="en-US" dirty="0"/>
              <a:t>of five datasets revealed that &gt;=50% of the target    population lack sufficient recorded measurements in claims data, which might affect the prediction models and external validation. Datasets often have inconsistent or missing units, necessitating manual standardization. Optum EHR stands out as the most suitable for developing prediction models, as it allows the inclusion of </a:t>
            </a:r>
            <a:r>
              <a:rPr lang="en-US" b="1" dirty="0"/>
              <a:t>21</a:t>
            </a:r>
            <a:r>
              <a:rPr lang="en-US" dirty="0"/>
              <a:t> measurements that are present in &gt;=75% of the target population.</a:t>
            </a:r>
          </a:p>
          <a:p>
            <a:r>
              <a:rPr lang="en-US" b="1" dirty="0"/>
              <a:t>Benchmark Models</a:t>
            </a:r>
            <a:r>
              <a:rPr lang="en-US" dirty="0"/>
              <a:t>: Utilized Patient-Level Prediction to fit models using age, sex, drugs, and conditions from the past year, without considering measurements.</a:t>
            </a:r>
          </a:p>
          <a:p>
            <a:r>
              <a:rPr lang="en-US" b="1" dirty="0"/>
              <a:t>Measurement-Integrated Models</a:t>
            </a:r>
            <a:r>
              <a:rPr lang="en-US" dirty="0"/>
              <a:t>: Developed models incorporating 21 standard measurements alongside age, sex, drugs, and conditions, standardizing and imputing missing data.</a:t>
            </a:r>
          </a:p>
          <a:p>
            <a:r>
              <a:rPr lang="en-US" dirty="0"/>
              <a:t>Both methods (Benchmark and Measurement-Integrated) were effective. </a:t>
            </a:r>
            <a:r>
              <a:rPr lang="en-US" b="1" dirty="0"/>
              <a:t>LASSO Regression </a:t>
            </a:r>
            <a:r>
              <a:rPr lang="en-US" dirty="0"/>
              <a:t>showed good predictive accuracy across various probability thresholds. Measurement-integrated models demonstrated potential for improvement and stability in predictions.</a:t>
            </a:r>
          </a:p>
          <a:p>
            <a:endParaRPr lang="en-US" dirty="0"/>
          </a:p>
        </p:txBody>
      </p:sp>
      <p:sp>
        <p:nvSpPr>
          <p:cNvPr id="4" name="Slide Number Placeholder 3">
            <a:extLst>
              <a:ext uri="{FF2B5EF4-FFF2-40B4-BE49-F238E27FC236}">
                <a16:creationId xmlns:a16="http://schemas.microsoft.com/office/drawing/2014/main" id="{1CFA7DB2-97E0-4A80-8A81-1D64FA6A458F}"/>
              </a:ext>
            </a:extLst>
          </p:cNvPr>
          <p:cNvSpPr>
            <a:spLocks noGrp="1"/>
          </p:cNvSpPr>
          <p:nvPr>
            <p:ph type="sldNum" sz="quarter" idx="4"/>
          </p:nvPr>
        </p:nvSpPr>
        <p:spPr/>
        <p:txBody>
          <a:bodyPr/>
          <a:lstStyle/>
          <a:p>
            <a:fld id="{AD816501-AAE5-214E-B100-00C3DC5F5E3F}" type="slidenum">
              <a:rPr lang="en-US" smtClean="0"/>
              <a:pPr/>
              <a:t>9</a:t>
            </a:fld>
            <a:endParaRPr lang="en-US"/>
          </a:p>
        </p:txBody>
      </p:sp>
    </p:spTree>
    <p:extLst>
      <p:ext uri="{BB962C8B-B14F-4D97-AF65-F5344CB8AC3E}">
        <p14:creationId xmlns:p14="http://schemas.microsoft.com/office/powerpoint/2010/main" val="1356064691"/>
      </p:ext>
    </p:extLst>
  </p:cSld>
  <p:clrMapOvr>
    <a:masterClrMapping/>
  </p:clrMapOvr>
  <p:transition>
    <p:fade/>
  </p:transition>
</p:sld>
</file>

<file path=ppt/theme/theme1.xml><?xml version="1.0" encoding="utf-8"?>
<a:theme xmlns:a="http://schemas.openxmlformats.org/drawingml/2006/main" name="Janssen Our Promise Widescreen - COOL">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2.xml><?xml version="1.0" encoding="utf-8"?>
<a:theme xmlns:a="http://schemas.openxmlformats.org/drawingml/2006/main" name="1_Janssen Our Promise Widescreen - COOL">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3.xml><?xml version="1.0" encoding="utf-8"?>
<a:theme xmlns:a="http://schemas.openxmlformats.org/drawingml/2006/main" name="2_Janssen Our Promise Widescreen - COOL">
  <a:themeElements>
    <a:clrScheme name="Janssen Our Promise – COOL">
      <a:dk1>
        <a:srgbClr val="212121"/>
      </a:dk1>
      <a:lt1>
        <a:srgbClr val="FFFFFF"/>
      </a:lt1>
      <a:dk2>
        <a:srgbClr val="646464"/>
      </a:dk2>
      <a:lt2>
        <a:srgbClr val="F4F4F4"/>
      </a:lt2>
      <a:accent1>
        <a:srgbClr val="00A0DF"/>
      </a:accent1>
      <a:accent2>
        <a:srgbClr val="003479"/>
      </a:accent2>
      <a:accent3>
        <a:srgbClr val="1C75BC"/>
      </a:accent3>
      <a:accent4>
        <a:srgbClr val="349941"/>
      </a:accent4>
      <a:accent5>
        <a:srgbClr val="6EBD44"/>
      </a:accent5>
      <a:accent6>
        <a:srgbClr val="7E2E78"/>
      </a:accent6>
      <a:hlink>
        <a:srgbClr val="00A0DE"/>
      </a:hlink>
      <a:folHlink>
        <a:srgbClr val="636363"/>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 id="{30DF2A73-5A31-5B45-B812-29C9C639DC3A}" vid="{09BA5CA5-A7C5-604E-82A1-9320D27E1E4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59C3DEE55B0844843A273256967656" ma:contentTypeVersion="7" ma:contentTypeDescription="Create a new document." ma:contentTypeScope="" ma:versionID="2675e509207b38c50e75355e73435683">
  <xsd:schema xmlns:xsd="http://www.w3.org/2001/XMLSchema" xmlns:xs="http://www.w3.org/2001/XMLSchema" xmlns:p="http://schemas.microsoft.com/office/2006/metadata/properties" xmlns:ns2="7ca5cc5a-4bc7-454e-8ec6-538871f2be85" xmlns:ns3="90d9984a-96fe-42a5-9bef-ecb335da427d" targetNamespace="http://schemas.microsoft.com/office/2006/metadata/properties" ma:root="true" ma:fieldsID="7a99f41c94eec6c1f4a1bb5e3b4f5804" ns2:_="" ns3:_="">
    <xsd:import namespace="7ca5cc5a-4bc7-454e-8ec6-538871f2be85"/>
    <xsd:import namespace="90d9984a-96fe-42a5-9bef-ecb335da427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a5cc5a-4bc7-454e-8ec6-538871f2be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0d9984a-96fe-42a5-9bef-ecb335da427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DA993A1-7003-4D03-9750-1827AE083667}">
  <ds:schemaRefs>
    <ds:schemaRef ds:uri="http://schemas.microsoft.com/sharepoint/v3/contenttype/forms"/>
  </ds:schemaRefs>
</ds:datastoreItem>
</file>

<file path=customXml/itemProps2.xml><?xml version="1.0" encoding="utf-8"?>
<ds:datastoreItem xmlns:ds="http://schemas.openxmlformats.org/officeDocument/2006/customXml" ds:itemID="{B8F769EE-591F-4846-8B16-10208817A5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a5cc5a-4bc7-454e-8ec6-538871f2be85"/>
    <ds:schemaRef ds:uri="90d9984a-96fe-42a5-9bef-ecb335da4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ACF9C0-7FEC-4E47-B856-F1B016D161ED}">
  <ds:schemaRefs>
    <ds:schemaRef ds:uri="http://purl.org/dc/terms/"/>
    <ds:schemaRef ds:uri="http://schemas.openxmlformats.org/package/2006/metadata/core-properties"/>
    <ds:schemaRef ds:uri="http://schemas.microsoft.com/office/infopath/2007/PartnerControls"/>
    <ds:schemaRef ds:uri="http://purl.org/dc/elements/1.1/"/>
    <ds:schemaRef ds:uri="http://schemas.microsoft.com/office/2006/metadata/properties"/>
    <ds:schemaRef ds:uri="90d9984a-96fe-42a5-9bef-ecb335da427d"/>
    <ds:schemaRef ds:uri="http://schemas.microsoft.com/office/2006/documentManagement/types"/>
    <ds:schemaRef ds:uri="7ca5cc5a-4bc7-454e-8ec6-538871f2be8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1184</TotalTime>
  <Words>1403</Words>
  <Application>Microsoft Office PowerPoint</Application>
  <PresentationFormat>Widescreen</PresentationFormat>
  <Paragraphs>140</Paragraphs>
  <Slides>13</Slides>
  <Notes>9</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Calibri</vt:lpstr>
      <vt:lpstr>Georgia</vt:lpstr>
      <vt:lpstr>Verdana</vt:lpstr>
      <vt:lpstr>Janssen Our Promise Widescreen - COOL</vt:lpstr>
      <vt:lpstr>1_Janssen Our Promise Widescreen - COOL</vt:lpstr>
      <vt:lpstr>2_Janssen Our Promise Widescreen - COOL</vt:lpstr>
      <vt:lpstr>Real World Evidence Using Measurement Values for Patient-Level Prediction Models: </vt:lpstr>
      <vt:lpstr>Introduction/Background</vt:lpstr>
      <vt:lpstr>Methods  Stroke in Afibrilation Patients    </vt:lpstr>
      <vt:lpstr>Results Pre-investigation</vt:lpstr>
      <vt:lpstr>Results Pre-investigation</vt:lpstr>
      <vt:lpstr>Results Pre-investigation</vt:lpstr>
      <vt:lpstr>Results</vt:lpstr>
      <vt:lpstr>Results</vt:lpstr>
      <vt:lpstr>Summary</vt:lpstr>
      <vt:lpstr>Future Directions</vt:lpstr>
      <vt:lpstr>Acknowledgements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ORAL PRESENTERS PRESENATION INSTRUCTIONS  1. Please fill out the first slide with information about yourself. If you do not have any info for a certain area, you are welcome to take that part out.  2. For the second slide, please insert your poster just as you submitted it before. Please delete the placeholder slide after inserting your poster!</dc:title>
  <dc:creator>Hawkins, Brianna [JRDUS]</dc:creator>
  <cp:lastModifiedBy>Wang, Elena   [JRDUS]</cp:lastModifiedBy>
  <cp:revision>5</cp:revision>
  <dcterms:created xsi:type="dcterms:W3CDTF">2022-07-26T14:42:33Z</dcterms:created>
  <dcterms:modified xsi:type="dcterms:W3CDTF">2023-08-01T06:00:47Z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0x010100A359C3DEE55B0844843A273256967656</vt:lpwstr>
  </property>
</Properties>
</file>